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2" r:id="rId8"/>
    <p:sldId id="265" r:id="rId9"/>
    <p:sldId id="264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CZ.02.3.68/0.0/0.0/16_034/0008656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Martin Trojan</a:t>
            </a:r>
            <a:br>
              <a:rPr lang="cs-CZ" sz="2200" dirty="0"/>
            </a:br>
            <a:r>
              <a:rPr lang="cs-CZ" sz="2200" dirty="0"/>
              <a:t>Název a číslo metodického materiálu:		Číselné soustavy a převody 2, 143</a:t>
            </a:r>
            <a:br>
              <a:rPr lang="cs-CZ" sz="2200" dirty="0"/>
            </a:br>
            <a:r>
              <a:rPr lang="cs-CZ" sz="2200" dirty="0"/>
              <a:t>Datum využití metodického materiálu:		17. 2.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CFA5913-ECBE-47D9-9F51-EBFA5650B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09017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53A4A37-3658-48AF-B4B7-12B9E4094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6">
            <a:extLst>
              <a:ext uri="{FF2B5EF4-FFF2-40B4-BE49-F238E27FC236}">
                <a16:creationId xmlns:a16="http://schemas.microsoft.com/office/drawing/2014/main" id="{80B81DAF-4F24-47AA-A246-82954B946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3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75E1BC3-8E64-49A4-9870-52A6C9AAD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14F606E-1C1B-47C8-89B3-B5FD1DED6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BC17FF7-A30A-4A51-B5E3-F175AAF05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8C24C5B-F8F6-48E2-BF39-D923F2985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415368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1776115-B6F5-4179-A6A9-DBD20E81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409773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C335D1F-6F8C-44D0-AF8A-41D5E1CB6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158498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349A618-3F0B-4B24-8D60-91F3FB4EA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2" y="1846263"/>
            <a:ext cx="2262782" cy="4022725"/>
          </a:xfrm>
        </p:spPr>
      </p:pic>
    </p:spTree>
    <p:extLst>
      <p:ext uri="{BB962C8B-B14F-4D97-AF65-F5344CB8AC3E}">
        <p14:creationId xmlns:p14="http://schemas.microsoft.com/office/powerpoint/2010/main" val="271243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4D065A7-3169-4675-9F87-5920EB45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7" y="1846263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29224849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220</TotalTime>
  <Words>114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CZ.02.3.68/0.0/0.0/16_034/0008656  Realizace projektu: 15. 2. 2021 – 30. 11. 2023  Aktivní učitel:     Mgr. Martin Trojan Název a číslo metodického materiálu:  Číselné soustavy a převody 2, 143 Datum využití metodického materiálu:  17. 2.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Martin Trojan</cp:lastModifiedBy>
  <cp:revision>25</cp:revision>
  <dcterms:created xsi:type="dcterms:W3CDTF">2021-01-11T18:59:36Z</dcterms:created>
  <dcterms:modified xsi:type="dcterms:W3CDTF">2023-02-24T07:13:11Z</dcterms:modified>
</cp:coreProperties>
</file>