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09.01.2023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br>
              <a:rPr lang="cs-CZ" sz="2200" dirty="0"/>
            </a:br>
            <a:r>
              <a:rPr lang="cs-CZ" sz="2200" dirty="0"/>
              <a:t>Aktivní učitel: 				Mgr. Hana Šoukalová</a:t>
            </a:r>
            <a:br>
              <a:rPr lang="cs-CZ" sz="2200" dirty="0"/>
            </a:br>
            <a:r>
              <a:rPr lang="cs-CZ" sz="2200" dirty="0"/>
              <a:t>Název a číslo metodického materiálu:		Směsi – test, křížovka, 373</a:t>
            </a:r>
            <a:br>
              <a:rPr lang="cs-CZ" sz="2200" dirty="0"/>
            </a:br>
            <a:r>
              <a:rPr lang="cs-CZ" sz="2200" dirty="0"/>
              <a:t>Datum využití metodického materiálu:		9.12.2022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1266" name="Picture 2" descr="Náhled obrázku">
            <a:extLst>
              <a:ext uri="{FF2B5EF4-FFF2-40B4-BE49-F238E27FC236}">
                <a16:creationId xmlns:a16="http://schemas.microsoft.com/office/drawing/2014/main" id="{0D724497-DAD5-4F5C-AE75-E16CF16894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42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42" name="Picture 2" descr="Náhled obrázku">
            <a:extLst>
              <a:ext uri="{FF2B5EF4-FFF2-40B4-BE49-F238E27FC236}">
                <a16:creationId xmlns:a16="http://schemas.microsoft.com/office/drawing/2014/main" id="{F68C368F-9F7F-4C39-85CA-435318116C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25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3076" name="Picture 4" descr="Náhled obrázku">
            <a:extLst>
              <a:ext uri="{FF2B5EF4-FFF2-40B4-BE49-F238E27FC236}">
                <a16:creationId xmlns:a16="http://schemas.microsoft.com/office/drawing/2014/main" id="{8D5ABB52-6DE4-4FD8-9964-9F2C5318A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12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098" name="Picture 2" descr="Náhled obrázku">
            <a:extLst>
              <a:ext uri="{FF2B5EF4-FFF2-40B4-BE49-F238E27FC236}">
                <a16:creationId xmlns:a16="http://schemas.microsoft.com/office/drawing/2014/main" id="{3C6214F9-A3DD-49E4-9A0E-7FB0EC22F2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122" name="Picture 2" descr="Náhled obrázku">
            <a:extLst>
              <a:ext uri="{FF2B5EF4-FFF2-40B4-BE49-F238E27FC236}">
                <a16:creationId xmlns:a16="http://schemas.microsoft.com/office/drawing/2014/main" id="{0372BB8E-F3B5-4C8D-9392-D1C80933159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8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6146" name="Picture 2" descr="Náhled obrázku">
            <a:extLst>
              <a:ext uri="{FF2B5EF4-FFF2-40B4-BE49-F238E27FC236}">
                <a16:creationId xmlns:a16="http://schemas.microsoft.com/office/drawing/2014/main" id="{ED12E41A-8642-4890-B2E8-939300BBFA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7170" name="Picture 2" descr="Náhled obrázku">
            <a:extLst>
              <a:ext uri="{FF2B5EF4-FFF2-40B4-BE49-F238E27FC236}">
                <a16:creationId xmlns:a16="http://schemas.microsoft.com/office/drawing/2014/main" id="{4B8BAF8E-2E7F-4C00-83F0-90BBE0B884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1026" name="Picture 2" descr="Náhled obrázku">
            <a:extLst>
              <a:ext uri="{FF2B5EF4-FFF2-40B4-BE49-F238E27FC236}">
                <a16:creationId xmlns:a16="http://schemas.microsoft.com/office/drawing/2014/main" id="{906A9041-42AC-4FA2-A98F-1F4C133C18E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15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2050" name="Picture 2" descr="Náhled obrázku">
            <a:extLst>
              <a:ext uri="{FF2B5EF4-FFF2-40B4-BE49-F238E27FC236}">
                <a16:creationId xmlns:a16="http://schemas.microsoft.com/office/drawing/2014/main" id="{0F2F2D23-D254-4C6D-A91F-1C61D1DE3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45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8194" name="Picture 2" descr="Náhled obrázku">
            <a:extLst>
              <a:ext uri="{FF2B5EF4-FFF2-40B4-BE49-F238E27FC236}">
                <a16:creationId xmlns:a16="http://schemas.microsoft.com/office/drawing/2014/main" id="{2765AE7A-42E1-4846-8D91-F06D0AF57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641" y="1846263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9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9218" name="Picture 2" descr="Náhled obrázku">
            <a:extLst>
              <a:ext uri="{FF2B5EF4-FFF2-40B4-BE49-F238E27FC236}">
                <a16:creationId xmlns:a16="http://schemas.microsoft.com/office/drawing/2014/main" id="{7752E666-04EB-49D9-BA02-95F4CB78C5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46" y="1846263"/>
            <a:ext cx="536363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3707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212</TotalTime>
  <Words>112</Words>
  <Application>Microsoft Office PowerPoint</Application>
  <PresentationFormat>Širokoúhlá obrazovka</PresentationFormat>
  <Paragraphs>14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Hana Šoukalová Název a číslo metodického materiálu:  Směsi – test, křížovka, 373 Datum využití metodického materiálu:  9.12.2022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Hana Šoukalová</cp:lastModifiedBy>
  <cp:revision>20</cp:revision>
  <dcterms:created xsi:type="dcterms:W3CDTF">2021-01-11T18:59:36Z</dcterms:created>
  <dcterms:modified xsi:type="dcterms:W3CDTF">2023-01-09T12:49:08Z</dcterms:modified>
</cp:coreProperties>
</file>