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Hana Šoukalová</a:t>
            </a:r>
            <a:br>
              <a:rPr lang="cs-CZ" sz="2200" dirty="0"/>
            </a:br>
            <a:r>
              <a:rPr lang="cs-CZ" sz="2200" dirty="0"/>
              <a:t>Název a číslo metodického materiálu:	</a:t>
            </a:r>
            <a:r>
              <a:rPr lang="cs-CZ" sz="2200"/>
              <a:t>	Výpočty </a:t>
            </a:r>
            <a:r>
              <a:rPr lang="cs-CZ" sz="2200" dirty="0"/>
              <a:t>z chemických vzorců, 0000</a:t>
            </a:r>
            <a:br>
              <a:rPr lang="cs-CZ" sz="2200" dirty="0"/>
            </a:br>
            <a:r>
              <a:rPr lang="cs-CZ" sz="2200" dirty="0"/>
              <a:t>Datum využití metodického materiálu:		9. 11.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Náhled obrázku">
            <a:extLst>
              <a:ext uri="{FF2B5EF4-FFF2-40B4-BE49-F238E27FC236}">
                <a16:creationId xmlns:a16="http://schemas.microsoft.com/office/drawing/2014/main" id="{441021BD-C97A-451A-B6F5-3BB89167B6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3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Náhled obrázku">
            <a:extLst>
              <a:ext uri="{FF2B5EF4-FFF2-40B4-BE49-F238E27FC236}">
                <a16:creationId xmlns:a16="http://schemas.microsoft.com/office/drawing/2014/main" id="{B54D2D63-651D-4CD8-94D0-214377AF0D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5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Náhled obrázku">
            <a:extLst>
              <a:ext uri="{FF2B5EF4-FFF2-40B4-BE49-F238E27FC236}">
                <a16:creationId xmlns:a16="http://schemas.microsoft.com/office/drawing/2014/main" id="{D7156FA9-C930-42E9-97F8-7075BEC01B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7" b="27028"/>
          <a:stretch/>
        </p:blipFill>
        <p:spPr bwMode="auto">
          <a:xfrm>
            <a:off x="2559275" y="1879134"/>
            <a:ext cx="707345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Náhled obrázku">
            <a:extLst>
              <a:ext uri="{FF2B5EF4-FFF2-40B4-BE49-F238E27FC236}">
                <a16:creationId xmlns:a16="http://schemas.microsoft.com/office/drawing/2014/main" id="{0BF34E38-F2E2-478B-9217-501EE3B56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Náhled obrázku">
            <a:extLst>
              <a:ext uri="{FF2B5EF4-FFF2-40B4-BE49-F238E27FC236}">
                <a16:creationId xmlns:a16="http://schemas.microsoft.com/office/drawing/2014/main" id="{CF7B4EC5-A36E-4B44-907C-781D32A83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Náhled obrázku">
            <a:extLst>
              <a:ext uri="{FF2B5EF4-FFF2-40B4-BE49-F238E27FC236}">
                <a16:creationId xmlns:a16="http://schemas.microsoft.com/office/drawing/2014/main" id="{61591359-2E92-49CC-AFD5-576EF37D9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Náhled obrázku">
            <a:extLst>
              <a:ext uri="{FF2B5EF4-FFF2-40B4-BE49-F238E27FC236}">
                <a16:creationId xmlns:a16="http://schemas.microsoft.com/office/drawing/2014/main" id="{7A84C7D2-2F2E-4CEF-9FAC-D43AC4D219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42" name="Picture 2" descr="Náhled obrázku">
            <a:extLst>
              <a:ext uri="{FF2B5EF4-FFF2-40B4-BE49-F238E27FC236}">
                <a16:creationId xmlns:a16="http://schemas.microsoft.com/office/drawing/2014/main" id="{0814917B-ECBB-433F-9A4F-4CE2DAAEBE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266" name="Picture 2" descr="Náhled obrázku">
            <a:extLst>
              <a:ext uri="{FF2B5EF4-FFF2-40B4-BE49-F238E27FC236}">
                <a16:creationId xmlns:a16="http://schemas.microsoft.com/office/drawing/2014/main" id="{D8B408A4-B500-4AD2-846F-1499E0BE7F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Náhled obrázku">
            <a:extLst>
              <a:ext uri="{FF2B5EF4-FFF2-40B4-BE49-F238E27FC236}">
                <a16:creationId xmlns:a16="http://schemas.microsoft.com/office/drawing/2014/main" id="{649C4C9E-581C-4BB8-B13E-23481DFDAF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4"/>
          <a:stretch/>
        </p:blipFill>
        <p:spPr bwMode="auto">
          <a:xfrm>
            <a:off x="3803234" y="1858357"/>
            <a:ext cx="4585532" cy="42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Náhled obrázku">
            <a:extLst>
              <a:ext uri="{FF2B5EF4-FFF2-40B4-BE49-F238E27FC236}">
                <a16:creationId xmlns:a16="http://schemas.microsoft.com/office/drawing/2014/main" id="{F172634D-A2BF-4EAF-B4B8-68D35DB6D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</TotalTime>
  <Words>115</Words>
  <Application>Microsoft Office PowerPoint</Application>
  <PresentationFormat>Širokoúhlá obrazovka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Hana Šoukalová Název a číslo metodického materiálu:  Výpočty z chemických vzorců, 0000 Datum využití metodického materiálu:  9. 11.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Hana Šoukalová</cp:lastModifiedBy>
  <cp:revision>24</cp:revision>
  <dcterms:created xsi:type="dcterms:W3CDTF">2021-01-11T18:59:36Z</dcterms:created>
  <dcterms:modified xsi:type="dcterms:W3CDTF">2022-11-16T10:27:16Z</dcterms:modified>
</cp:coreProperties>
</file>