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Hana Šoukalová</a:t>
            </a:r>
            <a:br>
              <a:rPr lang="cs-CZ" sz="2200" dirty="0"/>
            </a:br>
            <a:r>
              <a:rPr lang="cs-CZ" sz="2200" dirty="0"/>
              <a:t>Název a číslo metodického materiálu:	</a:t>
            </a:r>
            <a:r>
              <a:rPr lang="cs-CZ" sz="2200"/>
              <a:t>	Výpočty </a:t>
            </a:r>
            <a:r>
              <a:rPr lang="cs-CZ" sz="2200" dirty="0"/>
              <a:t>z chemických vzorců, 0000</a:t>
            </a:r>
            <a:br>
              <a:rPr lang="cs-CZ" sz="2200" dirty="0"/>
            </a:br>
            <a:r>
              <a:rPr lang="cs-CZ" sz="2200" dirty="0"/>
              <a:t>Datum využití metodického materiálu:		9. 11.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8A904518-5BAC-45D1-A2CC-D7BE99A6D2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3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A56BF440-01E9-4C28-A3D6-E2DDCF882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5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F003E290-56A5-4586-B9E5-8A758FAD1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2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EC52E6DC-C749-42CA-9AE2-B41F920280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1E16CA54-D0ED-4A0D-85D5-52B549180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8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2507D1AD-00B9-45FA-BC8A-2CE05BFBB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1E9B3306-2953-4B6B-B201-A980EF7FB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5753123A-7CEB-4F84-AF9D-0542A291EE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5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47857F9A-A8FC-4D9C-96BB-5C172A2E38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014E4214-4E5E-4A0C-B138-EFB48BA90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4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1EFF5CFF-1506-41F7-8AC3-60E85D08F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9"/>
          <a:stretch/>
        </p:blipFill>
        <p:spPr bwMode="auto">
          <a:xfrm>
            <a:off x="4157790" y="1837190"/>
            <a:ext cx="3876420" cy="43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25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</TotalTime>
  <Words>115</Words>
  <Application>Microsoft Office PowerPoint</Application>
  <PresentationFormat>Širokoúhlá obrazovka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Hana Šoukalová Název a číslo metodického materiálu:  Výpočty z chemických vzorců, 0000 Datum využití metodického materiálu:  9. 11.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Hana Šoukalová</cp:lastModifiedBy>
  <cp:revision>23</cp:revision>
  <dcterms:created xsi:type="dcterms:W3CDTF">2021-01-11T18:59:36Z</dcterms:created>
  <dcterms:modified xsi:type="dcterms:W3CDTF">2022-11-16T10:26:58Z</dcterms:modified>
</cp:coreProperties>
</file>