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8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Hana Šoukalová</a:t>
            </a:r>
            <a:br>
              <a:rPr lang="cs-CZ" sz="2200" dirty="0"/>
            </a:br>
            <a:r>
              <a:rPr lang="cs-CZ" sz="2200" dirty="0"/>
              <a:t>Název a číslo metodického materiálu:		Atom, 2417</a:t>
            </a:r>
            <a:br>
              <a:rPr lang="cs-CZ" sz="2200" dirty="0"/>
            </a:br>
            <a:r>
              <a:rPr lang="cs-CZ" sz="2200" dirty="0"/>
              <a:t>Datum využití metodického materiálu:		10.5.2022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C22D49E8-948E-4B78-A362-C7272C9842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73" y="1829485"/>
            <a:ext cx="5815453" cy="43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2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D5B96F7C-2B4E-4BBF-BEEB-881A6B3467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00" y="1837874"/>
            <a:ext cx="3276399" cy="43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5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0050CFB7-B767-44B8-870B-52C63464A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5479" y="1103195"/>
            <a:ext cx="4361040" cy="581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2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2C407527-73CA-4F54-9FF7-C7BA987C96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66" y="1846263"/>
            <a:ext cx="5804268" cy="43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5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88BA851A-181C-40E5-BC25-DB616956B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66" y="1837874"/>
            <a:ext cx="3290067" cy="43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2" name="Picture 4" descr="Náhled obrázku">
            <a:extLst>
              <a:ext uri="{FF2B5EF4-FFF2-40B4-BE49-F238E27FC236}">
                <a16:creationId xmlns:a16="http://schemas.microsoft.com/office/drawing/2014/main" id="{8122AE9F-808B-479B-A5D5-43189168C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73" y="1879819"/>
            <a:ext cx="5815453" cy="43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8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21BDC1B5-48EF-4912-AAB5-15156DEB57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83" y="1821096"/>
            <a:ext cx="5867434" cy="44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E9BF1E47-2580-442D-B043-ABDE8D7050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66" y="1829485"/>
            <a:ext cx="5804268" cy="43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1DB2B977-F072-4723-8686-0CCC87835E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66" y="1829485"/>
            <a:ext cx="3290067" cy="43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4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EFC6FA9C-D60E-4EDB-AD8E-D9716BAF1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22" y="1837874"/>
            <a:ext cx="3309955" cy="44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Picture 2" descr="Náhled obrázku">
            <a:extLst>
              <a:ext uri="{FF2B5EF4-FFF2-40B4-BE49-F238E27FC236}">
                <a16:creationId xmlns:a16="http://schemas.microsoft.com/office/drawing/2014/main" id="{9747E8F4-7BAF-438D-B839-DF4C29F9D6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73" y="1837874"/>
            <a:ext cx="5815453" cy="43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370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</TotalTime>
  <Words>108</Words>
  <Application>Microsoft Office PowerPoint</Application>
  <PresentationFormat>Širokoúhlá obrazovka</PresentationFormat>
  <Paragraphs>14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Hana Šoukalová Název a číslo metodického materiálu:  Atom, 2417 Datum využití metodického materiálu:  10.5.2022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Hana Šoukalová</cp:lastModifiedBy>
  <cp:revision>20</cp:revision>
  <dcterms:created xsi:type="dcterms:W3CDTF">2021-01-11T18:59:36Z</dcterms:created>
  <dcterms:modified xsi:type="dcterms:W3CDTF">2022-05-11T06:13:02Z</dcterms:modified>
</cp:coreProperties>
</file>