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Hana Šoukalová</a:t>
            </a:r>
            <a:br>
              <a:rPr lang="cs-CZ" sz="2200" dirty="0"/>
            </a:br>
            <a:r>
              <a:rPr lang="cs-CZ" sz="2200" dirty="0"/>
              <a:t>Název a číslo metodického materiálu:		Soli, 1034</a:t>
            </a:r>
            <a:br>
              <a:rPr lang="cs-CZ" sz="2200" dirty="0"/>
            </a:br>
            <a:r>
              <a:rPr lang="cs-CZ" sz="2200" dirty="0"/>
              <a:t>Datum využití metodického materiálu:		9. 3.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FE26DD2-E356-4CD0-A571-7285E0A66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742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A157FF7-FB8F-475E-93B4-811221B40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01925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AE79039-38E0-4469-9F33-ACCB7200E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1408"/>
          <a:stretch/>
        </p:blipFill>
        <p:spPr>
          <a:xfrm rot="5400000">
            <a:off x="4665675" y="1560107"/>
            <a:ext cx="2860649" cy="4572494"/>
          </a:xfrm>
        </p:spPr>
      </p:pic>
    </p:spTree>
    <p:extLst>
      <p:ext uri="{BB962C8B-B14F-4D97-AF65-F5344CB8AC3E}">
        <p14:creationId xmlns:p14="http://schemas.microsoft.com/office/powerpoint/2010/main" val="125212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916F65E-7B9B-468D-82CE-C1DA71430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47CC195-39CD-47F4-A28D-7BD7D3249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52528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FF2D4F3-9419-44DD-94AE-62578B839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9D6D78A-4E0B-467A-819F-9B3E61BFE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7F91041-5FBA-4D05-B2BA-296995310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2515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01D15C7A-E0C9-4925-9165-F835339BB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96894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58AABE1-E842-4B1A-8FE0-8A76A4CB9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7089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FD216EC-420F-4102-9C21-E8A14A9AB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7172370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112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Hana Šoukalová Název a číslo metodického materiálu:  Soli, 1034 Datum využití metodického materiálu:  9. 3.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Hana Šoukalová</cp:lastModifiedBy>
  <cp:revision>19</cp:revision>
  <dcterms:created xsi:type="dcterms:W3CDTF">2021-01-11T18:59:36Z</dcterms:created>
  <dcterms:modified xsi:type="dcterms:W3CDTF">2022-03-10T11:25:43Z</dcterms:modified>
</cp:coreProperties>
</file>