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Hana Šoukalová</a:t>
            </a:r>
            <a:br>
              <a:rPr lang="cs-CZ" sz="2200" dirty="0"/>
            </a:br>
            <a:r>
              <a:rPr lang="cs-CZ" sz="2200" dirty="0"/>
              <a:t>Název a číslo metodického materiálu:		Oddělování složek směsi, 2709</a:t>
            </a:r>
            <a:br>
              <a:rPr lang="cs-CZ" sz="2200" dirty="0"/>
            </a:br>
            <a:r>
              <a:rPr lang="cs-CZ" sz="2200" dirty="0"/>
              <a:t>Datum využití metodického materiálu:		1. 3.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CBE86A5-4C5D-42B1-B31D-62AD9C9CF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0742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3BDFE19-9A09-4214-9E25-10F1F0B3F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01925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50707BB-9AD8-4BFB-8DD5-233B2DE99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25212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F6BACF4-2587-4C2B-9B78-A8DDA6DFC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C14F9A2-0B5D-4D21-87E9-77F739892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52528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C97E6D8-A44A-4F1A-9273-FDE79C6BF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7" b="11387"/>
          <a:stretch/>
        </p:blipFill>
        <p:spPr>
          <a:xfrm>
            <a:off x="3880574" y="1846264"/>
            <a:ext cx="4642641" cy="4211478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CADF6E4-AA1B-4909-8551-2BCD96E37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51D4C86-FD13-46FA-8CDD-6BBAEEE3E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32515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C2ABA24-398C-4F0E-A01F-7C787D4A5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6894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E2A0CA8-D9BC-47C7-AEFA-46BE7B101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089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0DC6866-A308-47AA-97CC-85F280C25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172370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210</TotalTime>
  <Words>114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Hana Šoukalová Název a číslo metodického materiálu:  Oddělování složek směsi, 2709 Datum využití metodického materiálu:  1. 3.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Hana Šoukalová</cp:lastModifiedBy>
  <cp:revision>19</cp:revision>
  <dcterms:created xsi:type="dcterms:W3CDTF">2021-01-11T18:59:36Z</dcterms:created>
  <dcterms:modified xsi:type="dcterms:W3CDTF">2022-03-04T08:22:49Z</dcterms:modified>
</cp:coreProperties>
</file>