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3" r:id="rId8"/>
    <p:sldId id="261" r:id="rId9"/>
    <p:sldId id="262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Hana Šoukalová</a:t>
            </a:r>
            <a:br>
              <a:rPr lang="cs-CZ" sz="2200" dirty="0"/>
            </a:br>
            <a:r>
              <a:rPr lang="cs-CZ" sz="2200" dirty="0"/>
              <a:t>Název a číslo metodického materiálu:		Vzduch, kyslík, dusík, 2173</a:t>
            </a:r>
            <a:br>
              <a:rPr lang="cs-CZ" sz="2200" dirty="0"/>
            </a:br>
            <a:r>
              <a:rPr lang="cs-CZ" sz="2200" dirty="0"/>
              <a:t>Datum využití metodického materiálu:		31. 3. 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F2D75788-E7B0-4B1A-9924-7FAFDFBD7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27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87329201-8BC3-4112-90BD-8E17EB6D2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57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E936B793-1BF1-4EDB-B904-D78D35C83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23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AD7D9CA4-2A63-4BF8-A8BC-34E1E1BE6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6A87A40B-608B-43D1-AAA6-464C062DA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8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6F9555EC-AB18-4C41-A11E-E6F16A41D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D9DB1C9C-22A9-46BD-BA1F-632DE0DAD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C1323F80-3E0C-4669-BF61-63392532A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59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2D84B0CF-8E73-4030-BA64-E3434D5F1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37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92708721-2288-4D12-B36F-1BF788B70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45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EEED4DDC-CFB2-40B5-8424-B0DB7B717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7641" y="1846263"/>
            <a:ext cx="301704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251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210</TotalTime>
  <Words>116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Hana Šoukalová Název a číslo metodického materiálu:  Vzduch, kyslík, dusík, 2173 Datum využití metodického materiálu:  31. 3. 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Hana Šoukalová</cp:lastModifiedBy>
  <cp:revision>20</cp:revision>
  <dcterms:created xsi:type="dcterms:W3CDTF">2021-01-11T18:59:36Z</dcterms:created>
  <dcterms:modified xsi:type="dcterms:W3CDTF">2023-04-27T07:55:38Z</dcterms:modified>
</cp:coreProperties>
</file>