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6" r:id="rId4"/>
    <p:sldId id="268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Hana Šoukalová</a:t>
            </a:r>
            <a:br>
              <a:rPr lang="cs-CZ" sz="2200" dirty="0"/>
            </a:br>
            <a:r>
              <a:rPr lang="cs-CZ" sz="2200" dirty="0"/>
              <a:t>Název a číslo metodického materiálu:		Vlastní nástroj (Názvosloví solí), 0000</a:t>
            </a:r>
            <a:br>
              <a:rPr lang="cs-CZ" sz="2200" dirty="0"/>
            </a:br>
            <a:r>
              <a:rPr lang="cs-CZ" sz="2200" dirty="0"/>
              <a:t>Datum využití metodického materiálu:		1. 3. 2023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6A19DCD6-EA0B-4CA1-B686-4FFD0D62CB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0629"/>
          <a:stretch/>
        </p:blipFill>
        <p:spPr>
          <a:xfrm>
            <a:off x="4080570" y="1846264"/>
            <a:ext cx="4030859" cy="426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37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69A003F8-B2B8-47A0-BCEA-DAA3B3B5C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7641" y="1846263"/>
            <a:ext cx="301704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27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EE2F4F1D-A820-411C-B30E-8FAD8EC15A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57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90E36760-E7C4-4E63-B78E-AEEE07F98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7641" y="1846263"/>
            <a:ext cx="301704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860505DD-40C7-418D-BCB1-0B5FDCE13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23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D09DDDCA-DA6D-42EE-8111-85762059B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85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11BA5247-44FC-41B5-92B4-FEF4B3176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7641" y="1846263"/>
            <a:ext cx="301704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D25C5BC5-0653-4CF9-BBF9-E2FC02A33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EF4E726D-7BEE-482B-91F4-CABF4018D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7641" y="1846263"/>
            <a:ext cx="301704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59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CC22B9FC-5481-4CF0-97CF-FB822E12A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7641" y="1846263"/>
            <a:ext cx="301704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45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DF03E7E7-F68C-4420-9FA5-5BD600BF33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251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211</TotalTime>
  <Words>116</Words>
  <Application>Microsoft Office PowerPoint</Application>
  <PresentationFormat>Širokoúhlá obrazovka</PresentationFormat>
  <Paragraphs>14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5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Hana Šoukalová Název a číslo metodického materiálu:  Vlastní nástroj (Názvosloví solí), 0000 Datum využití metodického materiálu:  1. 3. 2023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Hana Šoukalová</cp:lastModifiedBy>
  <cp:revision>20</cp:revision>
  <dcterms:created xsi:type="dcterms:W3CDTF">2021-01-11T18:59:36Z</dcterms:created>
  <dcterms:modified xsi:type="dcterms:W3CDTF">2023-03-23T10:09:35Z</dcterms:modified>
</cp:coreProperties>
</file>