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Zobrazovací rovnice čočky, 2099</a:t>
            </a:r>
            <a:br>
              <a:rPr lang="cs-CZ" sz="2200" dirty="0"/>
            </a:br>
            <a:r>
              <a:rPr lang="cs-CZ" sz="2200" dirty="0"/>
              <a:t>Datum využití metodického materiálu:		15. 11.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19FCF58-01E9-6E6D-F5AB-926ADEE1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54679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stůl, zeď&#10;&#10;Popis byl vytvořen automaticky">
            <a:extLst>
              <a:ext uri="{FF2B5EF4-FFF2-40B4-BE49-F238E27FC236}">
                <a16:creationId xmlns:a16="http://schemas.microsoft.com/office/drawing/2014/main" id="{A114F504-E575-19B7-A8A9-476FF3D87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37427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6D25AB-E081-F46C-6716-AF94BD71D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288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osoba, scéna&#10;&#10;Popis byl vytvořen automaticky">
            <a:extLst>
              <a:ext uri="{FF2B5EF4-FFF2-40B4-BE49-F238E27FC236}">
                <a16:creationId xmlns:a16="http://schemas.microsoft.com/office/drawing/2014/main" id="{39DC811E-3651-F392-4B6A-7CCF0D96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37427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osoba, počítač, stůl&#10;&#10;Popis byl vytvořen automaticky">
            <a:extLst>
              <a:ext uri="{FF2B5EF4-FFF2-40B4-BE49-F238E27FC236}">
                <a16:creationId xmlns:a16="http://schemas.microsoft.com/office/drawing/2014/main" id="{6C924EB5-4AAA-26B0-61E7-553CFD48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20173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&#10;&#10;Popis byl vytvořen automaticky">
            <a:extLst>
              <a:ext uri="{FF2B5EF4-FFF2-40B4-BE49-F238E27FC236}">
                <a16:creationId xmlns:a16="http://schemas.microsoft.com/office/drawing/2014/main" id="{C3CBFD2C-0B4B-6527-1390-1B67DADF3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37426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0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pracovní&#10;&#10;Popis byl vytvořen automaticky">
            <a:extLst>
              <a:ext uri="{FF2B5EF4-FFF2-40B4-BE49-F238E27FC236}">
                <a16:creationId xmlns:a16="http://schemas.microsoft.com/office/drawing/2014/main" id="{D6B4EB3E-7611-313D-A888-58F23203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20173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zeď, osoba&#10;&#10;Popis byl vytvořen automaticky">
            <a:extLst>
              <a:ext uri="{FF2B5EF4-FFF2-40B4-BE49-F238E27FC236}">
                <a16:creationId xmlns:a16="http://schemas.microsoft.com/office/drawing/2014/main" id="{A0098EE2-22E5-4FB4-2184-E2D244E4D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8918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57B3652-1D7A-B486-0672-1184BFFD1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89184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automat&#10;&#10;Popis byl vytvořen automaticky">
            <a:extLst>
              <a:ext uri="{FF2B5EF4-FFF2-40B4-BE49-F238E27FC236}">
                <a16:creationId xmlns:a16="http://schemas.microsoft.com/office/drawing/2014/main" id="{14E7534A-DD29-8FE5-A6E7-B8C32FFED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932317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98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EAC4D39-1F82-7628-53F2-C3CCCF2D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80558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7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stůl, pracovní stůl, konferenční místnost&#10;&#10;Popis byl vytvořen automaticky">
            <a:extLst>
              <a:ext uri="{FF2B5EF4-FFF2-40B4-BE49-F238E27FC236}">
                <a16:creationId xmlns:a16="http://schemas.microsoft.com/office/drawing/2014/main" id="{5B9C17E7-7469-7102-A78E-A2AA8D813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71932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898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243</TotalTime>
  <Words>112</Words>
  <Application>Microsoft Office PowerPoint</Application>
  <PresentationFormat>Širokoúhlá obrazovka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Zobrazovací rovnice čočky, 2099 Datum využití metodického materiálu:  15. 11.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Richard Smutný</cp:lastModifiedBy>
  <cp:revision>29</cp:revision>
  <dcterms:created xsi:type="dcterms:W3CDTF">2021-01-11T18:59:36Z</dcterms:created>
  <dcterms:modified xsi:type="dcterms:W3CDTF">2022-11-22T10:36:27Z</dcterms:modified>
</cp:coreProperties>
</file>