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Richard Smutný</a:t>
            </a:r>
            <a:br>
              <a:rPr lang="cs-CZ" sz="2200" dirty="0"/>
            </a:br>
            <a:r>
              <a:rPr lang="cs-CZ" sz="2200" dirty="0"/>
              <a:t>Název a číslo metodického materiálu:		Zobrazovací rovnice čočky, 2099</a:t>
            </a:r>
            <a:br>
              <a:rPr lang="cs-CZ" sz="2200" dirty="0"/>
            </a:br>
            <a:r>
              <a:rPr lang="cs-CZ" sz="2200" dirty="0"/>
              <a:t>Datum využití metodického materiálu:		11. </a:t>
            </a:r>
            <a:r>
              <a:rPr lang="cs-CZ" sz="2200"/>
              <a:t>11. </a:t>
            </a:r>
            <a:r>
              <a:rPr lang="cs-CZ" sz="2200" dirty="0"/>
              <a:t>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interiér, chlapec, dítě, počítač&#10;&#10;Popis byl vytvořen automaticky">
            <a:extLst>
              <a:ext uri="{FF2B5EF4-FFF2-40B4-BE49-F238E27FC236}">
                <a16:creationId xmlns:a16="http://schemas.microsoft.com/office/drawing/2014/main" id="{69DDE165-8D4D-FA63-5057-4CA1E41D0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8595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interiér, osoba, skupina&#10;&#10;Popis byl vytvořen automaticky">
            <a:extLst>
              <a:ext uri="{FF2B5EF4-FFF2-40B4-BE49-F238E27FC236}">
                <a16:creationId xmlns:a16="http://schemas.microsoft.com/office/drawing/2014/main" id="{64398061-C957-9B3C-2AC4-380348B47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669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2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interiér, stůl, okno, patro&#10;&#10;Popis byl vytvořen automaticky">
            <a:extLst>
              <a:ext uri="{FF2B5EF4-FFF2-40B4-BE49-F238E27FC236}">
                <a16:creationId xmlns:a16="http://schemas.microsoft.com/office/drawing/2014/main" id="{AFFA8CE2-3B71-9E9E-21ED-0697E0DA3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5737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37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interiér, stůl, patro&#10;&#10;Popis byl vytvořen automaticky">
            <a:extLst>
              <a:ext uri="{FF2B5EF4-FFF2-40B4-BE49-F238E27FC236}">
                <a16:creationId xmlns:a16="http://schemas.microsoft.com/office/drawing/2014/main" id="{3D0A01E8-CA7D-69DF-EB4D-5ECC4EA56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3832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8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 descr="Obsah obrázku text, stůl, osoba, vsedě&#10;&#10;Popis byl vytvořen automaticky">
            <a:extLst>
              <a:ext uri="{FF2B5EF4-FFF2-40B4-BE49-F238E27FC236}">
                <a16:creationId xmlns:a16="http://schemas.microsoft.com/office/drawing/2014/main" id="{19365154-43D2-163C-376B-895183638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3832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5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pracovní stůl&#10;&#10;Popis byl vytvořen automaticky">
            <a:extLst>
              <a:ext uri="{FF2B5EF4-FFF2-40B4-BE49-F238E27FC236}">
                <a16:creationId xmlns:a16="http://schemas.microsoft.com/office/drawing/2014/main" id="{7F24F97E-AA4B-E559-5730-5C708EBDF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9050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59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B2757864-D274-E148-F43D-EA0365CB9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0022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1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osoba, interiér, stůl&#10;&#10;Popis byl vytvořen automaticky">
            <a:extLst>
              <a:ext uri="{FF2B5EF4-FFF2-40B4-BE49-F238E27FC236}">
                <a16:creationId xmlns:a16="http://schemas.microsoft.com/office/drawing/2014/main" id="{2A2BFF66-2E73-865B-F3CB-516E57B25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4785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4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7500C490-FF17-8965-7C29-65DEDC66C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7642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6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interiér, pracovní stůl, kancelář&#10;&#10;Popis byl vytvořen automaticky">
            <a:extLst>
              <a:ext uri="{FF2B5EF4-FFF2-40B4-BE49-F238E27FC236}">
                <a16:creationId xmlns:a16="http://schemas.microsoft.com/office/drawing/2014/main" id="{4444D036-8BF9-96B3-2505-C8E857529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5737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3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273AB266-32D6-349D-7E49-81BACB7F8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4785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8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osoba, pracovní, pracovní stůl&#10;&#10;Popis byl vytvořen automaticky">
            <a:extLst>
              <a:ext uri="{FF2B5EF4-FFF2-40B4-BE49-F238E27FC236}">
                <a16:creationId xmlns:a16="http://schemas.microsoft.com/office/drawing/2014/main" id="{02A80EA8-1013-8663-B06D-87252E5DB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7642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494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243</TotalTime>
  <Words>112</Words>
  <Application>Microsoft Office PowerPoint</Application>
  <PresentationFormat>Širokoúhlá obrazovka</PresentationFormat>
  <Paragraphs>15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Richard Smutný Název a číslo metodického materiálu:  Zobrazovací rovnice čočky, 2099 Datum využití metodického materiálu:  11. 11.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Fyzika</dc:title>
  <dc:creator>Mgr. Richard Smutný</dc:creator>
  <cp:lastModifiedBy>Richard Smutný</cp:lastModifiedBy>
  <cp:revision>29</cp:revision>
  <dcterms:created xsi:type="dcterms:W3CDTF">2021-01-11T18:59:36Z</dcterms:created>
  <dcterms:modified xsi:type="dcterms:W3CDTF">2022-11-22T10:31:20Z</dcterms:modified>
</cp:coreProperties>
</file>