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Richard Smutný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err="1"/>
              <a:t>Flemingovo</a:t>
            </a:r>
            <a:r>
              <a:rPr lang="cs-CZ" sz="2200" dirty="0"/>
              <a:t> pravidlo, 0663</a:t>
            </a:r>
            <a:br>
              <a:rPr lang="cs-CZ" sz="2200" dirty="0"/>
            </a:br>
            <a:r>
              <a:rPr lang="cs-CZ" sz="2200" dirty="0"/>
              <a:t>Datum využití metodického materiálu:		13. 4.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3884527-C0CB-4725-A11B-5843650B1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0910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510485AB-1AFF-4AC2-98E3-D0322FC09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784132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3777255-4EE5-4664-B981-EC433CB37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63805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973CE42-7BD7-4F4B-9D4E-1612B45C5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1413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702BFF2-1CCE-4A2B-A1B0-415F00AA3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7506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CCB6788B-1C63-4911-962C-E5233E1C7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1098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E31EB12-9E2C-4B9E-BF5D-6A4777D1E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05410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77728F10-BA5C-4104-BBBA-D1B55BF8B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349539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BC06CCAB-380A-4291-9D48-7773F4C80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10232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9469D7C-79F0-4E99-B2EF-0DC3A86D6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061590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239</TotalTime>
  <Words>111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Richard Smutný Název a číslo metodického materiálu:  Flemingovo pravidlo, 0663 Datum využití metodického materiálu:  13. 4.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Fyzika</dc:title>
  <dc:creator>Mgr. Richard Smutný</dc:creator>
  <cp:lastModifiedBy>Richard Smutný</cp:lastModifiedBy>
  <cp:revision>27</cp:revision>
  <dcterms:created xsi:type="dcterms:W3CDTF">2021-01-11T18:59:36Z</dcterms:created>
  <dcterms:modified xsi:type="dcterms:W3CDTF">2022-04-13T11:13:17Z</dcterms:modified>
</cp:coreProperties>
</file>