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92" d="100"/>
          <a:sy n="92" d="100"/>
        </p:scale>
        <p:origin x="336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30136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7272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8885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6780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780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4414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790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4930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859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77884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9287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F9D4EB93-1F31-459B-9C02-CEE01E8D6EEA}" type="datetimeFigureOut">
              <a:rPr lang="cs-CZ" smtClean="0"/>
              <a:t>13.04.2022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FBDAC2E-63EC-4639-9473-FDD01CBCBF9D}" type="slidenum">
              <a:rPr lang="cs-CZ" smtClean="0"/>
              <a:t>‹#›</a:t>
            </a:fld>
            <a:endParaRPr lang="cs-CZ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3505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8677D89-600F-45F5-9053-10AC88D895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6800" y="360727"/>
            <a:ext cx="10023446" cy="3825379"/>
          </a:xfrm>
        </p:spPr>
        <p:txBody>
          <a:bodyPr>
            <a:normAutofit fontScale="90000"/>
          </a:bodyPr>
          <a:lstStyle/>
          <a:p>
            <a:r>
              <a:rPr lang="cs-CZ" sz="4900" b="1" dirty="0"/>
              <a:t>Implementace Krajského akčního plánu Kraje Vysočina II - Učíme se ze života pro život 2</a:t>
            </a:r>
            <a:br>
              <a:rPr lang="cs-CZ" sz="4900" b="1" dirty="0"/>
            </a:br>
            <a:br>
              <a:rPr lang="cs-CZ" sz="2800" dirty="0"/>
            </a:br>
            <a:r>
              <a:rPr lang="cs-CZ" sz="2200" dirty="0"/>
              <a:t>Registrační číslo projektu: CZ.02.3.68/0.0/0.0/19_078/0020364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Realizace projektu: 15. 2. 2021 – 30. 11. 2023</a:t>
            </a:r>
            <a:br>
              <a:rPr lang="cs-CZ" sz="2200" dirty="0"/>
            </a:br>
            <a:br>
              <a:rPr lang="cs-CZ" sz="2200" dirty="0"/>
            </a:br>
            <a:r>
              <a:rPr lang="cs-CZ" sz="2200" dirty="0"/>
              <a:t>Aktivní učitel: 				Mgr. Richard Smutný</a:t>
            </a:r>
            <a:br>
              <a:rPr lang="cs-CZ" sz="2200" dirty="0"/>
            </a:br>
            <a:r>
              <a:rPr lang="cs-CZ" sz="2200" dirty="0"/>
              <a:t>Název a číslo metodického materiálu:		</a:t>
            </a:r>
            <a:r>
              <a:rPr lang="cs-CZ" sz="2200" dirty="0" err="1"/>
              <a:t>Flemingovo</a:t>
            </a:r>
            <a:r>
              <a:rPr lang="cs-CZ" sz="2200" dirty="0"/>
              <a:t> pravidlo, 0663</a:t>
            </a:r>
            <a:br>
              <a:rPr lang="cs-CZ" sz="2200" dirty="0"/>
            </a:br>
            <a:r>
              <a:rPr lang="cs-CZ" sz="2200" dirty="0"/>
              <a:t>Datum využití metodického materiálu:		13. 4. 2022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821E279-463C-4C68-8457-DD5092E81E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4799" y="4616056"/>
            <a:ext cx="8156633" cy="1143000"/>
          </a:xfrm>
        </p:spPr>
        <p:txBody>
          <a:bodyPr/>
          <a:lstStyle/>
          <a:p>
            <a:r>
              <a:rPr lang="cs-CZ" dirty="0"/>
              <a:t>Gymnázium Velké meziříčí</a:t>
            </a:r>
          </a:p>
          <a:p>
            <a:r>
              <a:rPr lang="cs-CZ" cap="none" dirty="0"/>
              <a:t>www.gvm.cz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B71829F-A281-46B6-9284-629BC220642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0568" y="4424032"/>
            <a:ext cx="1524581" cy="1527048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E95C9F8-0CB4-4693-BA52-880497B12F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061" y="5712719"/>
            <a:ext cx="6107185" cy="476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58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2DD32A24-AC0E-4E85-A388-E3474D52E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09103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1877925B-6B1B-417D-A851-1848F99483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784132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C5628296-94FE-4EBF-B857-4FC9C63A4E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2638053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3F9B813B-CDA2-474D-8764-97E50458FD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141317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F9771839-545B-43A9-BD4F-27A5D76417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75064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B13F88AC-C6B3-4214-B904-1159D2D8F2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10982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DEB53CCA-D50B-462A-9EDB-522CA4BA74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3054104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94A7666A-1A3F-4D47-AF39-18CFD22FFC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1349539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57EAB1E3-74EB-4478-8CCB-2B062DFD92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102328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952C3A-D82C-4AC1-AB39-B163775185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4"/>
            <a:ext cx="10058400" cy="971746"/>
          </a:xfrm>
        </p:spPr>
        <p:txBody>
          <a:bodyPr/>
          <a:lstStyle/>
          <a:p>
            <a:pPr algn="ctr"/>
            <a:r>
              <a:rPr lang="cs-CZ" b="1" dirty="0"/>
              <a:t>Obrazová dokumentace</a:t>
            </a:r>
          </a:p>
        </p:txBody>
      </p:sp>
      <p:pic>
        <p:nvPicPr>
          <p:cNvPr id="7" name="Zástupný symbol pro obsah 6">
            <a:extLst>
              <a:ext uri="{FF2B5EF4-FFF2-40B4-BE49-F238E27FC236}">
                <a16:creationId xmlns:a16="http://schemas.microsoft.com/office/drawing/2014/main" id="{8EF7572A-F193-4207-95FC-D78C692867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346" y="1846263"/>
            <a:ext cx="5363633" cy="4022725"/>
          </a:xfrm>
        </p:spPr>
      </p:pic>
    </p:spTree>
    <p:extLst>
      <p:ext uri="{BB962C8B-B14F-4D97-AF65-F5344CB8AC3E}">
        <p14:creationId xmlns:p14="http://schemas.microsoft.com/office/powerpoint/2010/main" val="4206159008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ktiva">
  <a:themeElements>
    <a:clrScheme name="Vlastní 6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E94E00"/>
      </a:accent1>
      <a:accent2>
        <a:srgbClr val="E94E00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ktiv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ktiv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238</TotalTime>
  <Words>111</Words>
  <Application>Microsoft Office PowerPoint</Application>
  <PresentationFormat>Širokoúhlá obrazovka</PresentationFormat>
  <Paragraphs>13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4" baseType="lpstr">
      <vt:lpstr>Calibri</vt:lpstr>
      <vt:lpstr>Calibri Light</vt:lpstr>
      <vt:lpstr>Retrospektiva</vt:lpstr>
      <vt:lpstr>Implementace Krajského akčního plánu Kraje Vysočina II - Učíme se ze života pro život 2  Registrační číslo projektu: CZ.02.3.68/0.0/0.0/19_078/0020364  Realizace projektu: 15. 2. 2021 – 30. 11. 2023  Aktivní učitel:     Mgr. Richard Smutný Název a číslo metodického materiálu:  Flemingovo pravidlo, 0663 Datum využití metodického materiálu:  13. 4. 2022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  <vt:lpstr>Obrazová dokumentace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Fyzika</dc:title>
  <dc:creator>Mgr. Richard Smutný</dc:creator>
  <cp:lastModifiedBy>Richard Smutný</cp:lastModifiedBy>
  <cp:revision>26</cp:revision>
  <dcterms:created xsi:type="dcterms:W3CDTF">2021-01-11T18:59:36Z</dcterms:created>
  <dcterms:modified xsi:type="dcterms:W3CDTF">2022-04-13T11:11:11Z</dcterms:modified>
</cp:coreProperties>
</file>