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" y="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22.01.2022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Richard Smutný</a:t>
            </a:r>
            <a:br>
              <a:rPr lang="cs-CZ" sz="2200" dirty="0"/>
            </a:br>
            <a:r>
              <a:rPr lang="cs-CZ" sz="2200" dirty="0"/>
              <a:t>Název a číslo metodického materiálu:		Výpočet celkového odporu, 1564</a:t>
            </a:r>
            <a:br>
              <a:rPr lang="cs-CZ" sz="2200" dirty="0"/>
            </a:br>
            <a:r>
              <a:rPr lang="cs-CZ" sz="2200" dirty="0"/>
              <a:t>Datum využití metodického materiálu:		18. 1.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362FC17-B9B6-45C1-BD1D-73DAA9835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43" y="1846263"/>
            <a:ext cx="3296840" cy="4395787"/>
          </a:xfrm>
        </p:spPr>
      </p:pic>
    </p:spTree>
    <p:extLst>
      <p:ext uri="{BB962C8B-B14F-4D97-AF65-F5344CB8AC3E}">
        <p14:creationId xmlns:p14="http://schemas.microsoft.com/office/powerpoint/2010/main" val="4109103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osoba, interiér, zeď&#10;&#10;Popis byl vytvořen automaticky">
            <a:extLst>
              <a:ext uri="{FF2B5EF4-FFF2-40B4-BE49-F238E27FC236}">
                <a16:creationId xmlns:a16="http://schemas.microsoft.com/office/drawing/2014/main" id="{2F56BD13-B682-4CF2-9A96-4C51CF6AA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8" y="1846263"/>
            <a:ext cx="5861049" cy="4395787"/>
          </a:xfrm>
        </p:spPr>
      </p:pic>
    </p:spTree>
    <p:extLst>
      <p:ext uri="{BB962C8B-B14F-4D97-AF65-F5344CB8AC3E}">
        <p14:creationId xmlns:p14="http://schemas.microsoft.com/office/powerpoint/2010/main" val="3784132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osoba, stůl, pracovní stůl&#10;&#10;Popis byl vytvořen automaticky">
            <a:extLst>
              <a:ext uri="{FF2B5EF4-FFF2-40B4-BE49-F238E27FC236}">
                <a16:creationId xmlns:a16="http://schemas.microsoft.com/office/drawing/2014/main" id="{87916A4F-D87E-4067-8944-3955E58C7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8" y="1846263"/>
            <a:ext cx="5861049" cy="4395787"/>
          </a:xfrm>
        </p:spPr>
      </p:pic>
    </p:spTree>
    <p:extLst>
      <p:ext uri="{BB962C8B-B14F-4D97-AF65-F5344CB8AC3E}">
        <p14:creationId xmlns:p14="http://schemas.microsoft.com/office/powerpoint/2010/main" val="1489138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zeď, interiér, strop&#10;&#10;Popis byl vytvořen automaticky">
            <a:extLst>
              <a:ext uri="{FF2B5EF4-FFF2-40B4-BE49-F238E27FC236}">
                <a16:creationId xmlns:a16="http://schemas.microsoft.com/office/drawing/2014/main" id="{63BB6488-1B2D-4311-87A3-0BD450680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8" y="1846263"/>
            <a:ext cx="5861049" cy="4395787"/>
          </a:xfrm>
        </p:spPr>
      </p:pic>
    </p:spTree>
    <p:extLst>
      <p:ext uri="{BB962C8B-B14F-4D97-AF65-F5344CB8AC3E}">
        <p14:creationId xmlns:p14="http://schemas.microsoft.com/office/powerpoint/2010/main" val="263805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interiér, zeď, stůl&#10;&#10;Popis byl vytvořen automaticky">
            <a:extLst>
              <a:ext uri="{FF2B5EF4-FFF2-40B4-BE49-F238E27FC236}">
                <a16:creationId xmlns:a16="http://schemas.microsoft.com/office/drawing/2014/main" id="{D82CEBE2-89CA-4CB2-A48B-51C7F83A7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8" y="1846263"/>
            <a:ext cx="5861049" cy="4395787"/>
          </a:xfrm>
        </p:spPr>
      </p:pic>
    </p:spTree>
    <p:extLst>
      <p:ext uri="{BB962C8B-B14F-4D97-AF65-F5344CB8AC3E}">
        <p14:creationId xmlns:p14="http://schemas.microsoft.com/office/powerpoint/2010/main" val="314131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A4019445-63D3-4E28-866B-EB6B1F004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8" y="1846263"/>
            <a:ext cx="5861049" cy="4395787"/>
          </a:xfrm>
        </p:spPr>
      </p:pic>
    </p:spTree>
    <p:extLst>
      <p:ext uri="{BB962C8B-B14F-4D97-AF65-F5344CB8AC3E}">
        <p14:creationId xmlns:p14="http://schemas.microsoft.com/office/powerpoint/2010/main" val="417506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stůl, pracovní stůl, jídelní stůl&#10;&#10;Popis byl vytvořen automaticky">
            <a:extLst>
              <a:ext uri="{FF2B5EF4-FFF2-40B4-BE49-F238E27FC236}">
                <a16:creationId xmlns:a16="http://schemas.microsoft.com/office/drawing/2014/main" id="{F749981C-F652-47E5-B878-0E5599C06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8" y="1846263"/>
            <a:ext cx="5861049" cy="4395787"/>
          </a:xfrm>
        </p:spPr>
      </p:pic>
    </p:spTree>
    <p:extLst>
      <p:ext uri="{BB962C8B-B14F-4D97-AF65-F5344CB8AC3E}">
        <p14:creationId xmlns:p14="http://schemas.microsoft.com/office/powerpoint/2010/main" val="310982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pracovní&#10;&#10;Popis byl vytvořen automaticky">
            <a:extLst>
              <a:ext uri="{FF2B5EF4-FFF2-40B4-BE49-F238E27FC236}">
                <a16:creationId xmlns:a16="http://schemas.microsoft.com/office/drawing/2014/main" id="{E7FAE07D-9F2A-4E5C-A5ED-C4892AAC3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8" y="1846263"/>
            <a:ext cx="5861049" cy="4395787"/>
          </a:xfrm>
        </p:spPr>
      </p:pic>
    </p:spTree>
    <p:extLst>
      <p:ext uri="{BB962C8B-B14F-4D97-AF65-F5344CB8AC3E}">
        <p14:creationId xmlns:p14="http://schemas.microsoft.com/office/powerpoint/2010/main" val="3054104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osoba, interiér, pracovní&#10;&#10;Popis byl vytvořen automaticky">
            <a:extLst>
              <a:ext uri="{FF2B5EF4-FFF2-40B4-BE49-F238E27FC236}">
                <a16:creationId xmlns:a16="http://schemas.microsoft.com/office/drawing/2014/main" id="{D450EC8B-4B02-4F9D-AC42-D79E73CC3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8" y="1846263"/>
            <a:ext cx="5861049" cy="4395787"/>
          </a:xfrm>
        </p:spPr>
      </p:pic>
    </p:spTree>
    <p:extLst>
      <p:ext uri="{BB962C8B-B14F-4D97-AF65-F5344CB8AC3E}">
        <p14:creationId xmlns:p14="http://schemas.microsoft.com/office/powerpoint/2010/main" val="1349539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, počítač, stůl&#10;&#10;Popis byl vytvořen automaticky">
            <a:extLst>
              <a:ext uri="{FF2B5EF4-FFF2-40B4-BE49-F238E27FC236}">
                <a16:creationId xmlns:a16="http://schemas.microsoft.com/office/drawing/2014/main" id="{3F07F0AB-D7E1-493E-BB9D-B3D5A7D0C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8" y="1846263"/>
            <a:ext cx="5861049" cy="4395787"/>
          </a:xfrm>
        </p:spPr>
      </p:pic>
    </p:spTree>
    <p:extLst>
      <p:ext uri="{BB962C8B-B14F-4D97-AF65-F5344CB8AC3E}">
        <p14:creationId xmlns:p14="http://schemas.microsoft.com/office/powerpoint/2010/main" val="4102328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DF5F093-216D-4AC4-BB6C-E73734DDB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8" y="1846263"/>
            <a:ext cx="5861049" cy="4395787"/>
          </a:xfrm>
        </p:spPr>
      </p:pic>
    </p:spTree>
    <p:extLst>
      <p:ext uri="{BB962C8B-B14F-4D97-AF65-F5344CB8AC3E}">
        <p14:creationId xmlns:p14="http://schemas.microsoft.com/office/powerpoint/2010/main" val="42061590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235</TotalTime>
  <Words>110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Richard Smutný Název a číslo metodického materiálu:  Výpočet celkového odporu, 1564 Datum využití metodického materiálu:  18. 1.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Fyzika</dc:title>
  <dc:creator>Mgr. Richard Smutný</dc:creator>
  <cp:lastModifiedBy>Smutný Richard, Mgr.</cp:lastModifiedBy>
  <cp:revision>25</cp:revision>
  <dcterms:created xsi:type="dcterms:W3CDTF">2021-01-11T18:59:36Z</dcterms:created>
  <dcterms:modified xsi:type="dcterms:W3CDTF">2022-01-22T16:39:34Z</dcterms:modified>
</cp:coreProperties>
</file>