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5" r:id="rId7"/>
    <p:sldId id="286" r:id="rId8"/>
    <p:sldId id="287" r:id="rId9"/>
    <p:sldId id="288" r:id="rId10"/>
    <p:sldId id="289" r:id="rId11"/>
    <p:sldId id="29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Richard Smutný</a:t>
            </a:r>
            <a:br>
              <a:rPr lang="cs-CZ" sz="2200" dirty="0"/>
            </a:br>
            <a:r>
              <a:rPr lang="cs-CZ" sz="2200" dirty="0"/>
              <a:t>Název a číslo metodického materiálu:		Výpočet celkového odporu, 1564</a:t>
            </a:r>
            <a:br>
              <a:rPr lang="cs-CZ" sz="2200" dirty="0"/>
            </a:br>
            <a:r>
              <a:rPr lang="cs-CZ" sz="2200" dirty="0"/>
              <a:t>Datum využití metodického materiálu:		18. 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patro&#10;&#10;Popis byl vytvořen automaticky">
            <a:extLst>
              <a:ext uri="{FF2B5EF4-FFF2-40B4-BE49-F238E27FC236}">
                <a16:creationId xmlns:a16="http://schemas.microsoft.com/office/drawing/2014/main" id="{3D6AA101-92B4-44FD-900F-19F680F4B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55438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E16E6E3-2F73-467D-B5C4-928F05891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1036968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530A4097-8BAA-4C1B-8A37-43DBCBC61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26380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6C6CB22-BBA6-4B21-96AF-E2FFC6177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232435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, interiér, lidé&#10;&#10;Popis byl vytvořen automaticky">
            <a:extLst>
              <a:ext uri="{FF2B5EF4-FFF2-40B4-BE49-F238E27FC236}">
                <a16:creationId xmlns:a16="http://schemas.microsoft.com/office/drawing/2014/main" id="{757BD218-3CB1-4D01-B46B-8C6A0D6EB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213934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, interiér, přenosný počítač&#10;&#10;Popis byl vytvořen automaticky">
            <a:extLst>
              <a:ext uri="{FF2B5EF4-FFF2-40B4-BE49-F238E27FC236}">
                <a16:creationId xmlns:a16="http://schemas.microsoft.com/office/drawing/2014/main" id="{96FFF439-6F3B-4A09-B009-8DEFAA5A9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113790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619E1CE-41B6-447E-A57A-33AC4E582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3390437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6C5CF358-D2A3-4EFF-AD6B-DE0159284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2790558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195E65-1064-4470-862A-5AA9F2423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91583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9B38D83B-3A37-401D-A77A-FC1BAD588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5" y="1846263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211971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236</TotalTime>
  <Words>108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Richard Smutný Název a číslo metodického materiálu:  Výpočet celkového odporu, 1564 Datum využití metodického materiálu:  18. 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</dc:title>
  <dc:creator>Mgr. Richard Smutný</dc:creator>
  <cp:lastModifiedBy>Smutný Richard, Mgr.</cp:lastModifiedBy>
  <cp:revision>26</cp:revision>
  <dcterms:created xsi:type="dcterms:W3CDTF">2021-01-11T18:59:36Z</dcterms:created>
  <dcterms:modified xsi:type="dcterms:W3CDTF">2022-01-22T16:37:28Z</dcterms:modified>
</cp:coreProperties>
</file>