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Richard Smutný</a:t>
            </a:r>
            <a:br>
              <a:rPr lang="cs-CZ" sz="2200" dirty="0"/>
            </a:br>
            <a:r>
              <a:rPr lang="cs-CZ" sz="2200" dirty="0"/>
              <a:t>Název a číslo metodického materiálu:		Elektron v elektromagnetickém poli, 716</a:t>
            </a:r>
            <a:br>
              <a:rPr lang="cs-CZ" sz="2200" dirty="0"/>
            </a:br>
            <a:r>
              <a:rPr lang="cs-CZ" sz="2200" dirty="0"/>
              <a:t>Datum využití metodického materiálu:		11. 04. 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osoba&#10;&#10;Popis byl vytvořen automaticky">
            <a:extLst>
              <a:ext uri="{FF2B5EF4-FFF2-40B4-BE49-F238E27FC236}">
                <a16:creationId xmlns:a16="http://schemas.microsoft.com/office/drawing/2014/main" id="{9D6607EF-E694-967F-F81F-FED67BDA0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38325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63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osoba, interiér&#10;&#10;Popis byl vytvořen automaticky">
            <a:extLst>
              <a:ext uri="{FF2B5EF4-FFF2-40B4-BE49-F238E27FC236}">
                <a16:creationId xmlns:a16="http://schemas.microsoft.com/office/drawing/2014/main" id="{11D85AD5-4878-2B53-988A-8D0BCBDFB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57375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56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osoba, stůl&#10;&#10;Popis byl vytvořen automaticky">
            <a:extLst>
              <a:ext uri="{FF2B5EF4-FFF2-40B4-BE49-F238E27FC236}">
                <a16:creationId xmlns:a16="http://schemas.microsoft.com/office/drawing/2014/main" id="{F2C399F9-5ED4-1C77-102C-C40B2694B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6690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zeď, interiér, stůl&#10;&#10;Popis byl vytvořen automaticky">
            <a:extLst>
              <a:ext uri="{FF2B5EF4-FFF2-40B4-BE49-F238E27FC236}">
                <a16:creationId xmlns:a16="http://schemas.microsoft.com/office/drawing/2014/main" id="{59953D7F-4BFB-46AB-355B-1F9D486D5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76425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5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interiér, zelené&#10;&#10;Popis byl vytvořen automaticky">
            <a:extLst>
              <a:ext uri="{FF2B5EF4-FFF2-40B4-BE49-F238E27FC236}">
                <a16:creationId xmlns:a16="http://schemas.microsoft.com/office/drawing/2014/main" id="{420009DA-3C63-9E7D-A043-03BA36778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6690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09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interiér&#10;&#10;Popis byl vytvořen automaticky">
            <a:extLst>
              <a:ext uri="{FF2B5EF4-FFF2-40B4-BE49-F238E27FC236}">
                <a16:creationId xmlns:a16="http://schemas.microsoft.com/office/drawing/2014/main" id="{DA769F1F-0062-DBB1-0D1F-198835625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4785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48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osoba&#10;&#10;Popis byl vytvořen automaticky">
            <a:extLst>
              <a:ext uri="{FF2B5EF4-FFF2-40B4-BE49-F238E27FC236}">
                <a16:creationId xmlns:a16="http://schemas.microsoft.com/office/drawing/2014/main" id="{507A662A-01E7-149F-CDAC-F9ED5E2CB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80" y="186690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4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stůl&#10;&#10;Popis byl vytvořen automaticky">
            <a:extLst>
              <a:ext uri="{FF2B5EF4-FFF2-40B4-BE49-F238E27FC236}">
                <a16:creationId xmlns:a16="http://schemas.microsoft.com/office/drawing/2014/main" id="{6790C7CF-1009-D642-CD53-286B39740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80" y="1876425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7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28895A-3E3B-6E27-7008-FBE0E49BA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80" y="186690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98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interiér, osoba, počítač, stůl&#10;&#10;Popis byl vytvořen automaticky">
            <a:extLst>
              <a:ext uri="{FF2B5EF4-FFF2-40B4-BE49-F238E27FC236}">
                <a16:creationId xmlns:a16="http://schemas.microsoft.com/office/drawing/2014/main" id="{D3040B4B-2F5E-EFB0-8AF4-D7B33FDD1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69075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57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osoba&#10;&#10;Popis byl vytvořen automaticky">
            <a:extLst>
              <a:ext uri="{FF2B5EF4-FFF2-40B4-BE49-F238E27FC236}">
                <a16:creationId xmlns:a16="http://schemas.microsoft.com/office/drawing/2014/main" id="{B7FDEFBE-9818-D0DF-F4C4-F45105DA2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6690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8986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252</TotalTime>
  <Words>111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Richard Smutný Název a číslo metodického materiálu:  Elektron v elektromagnetickém poli, 716 Datum využití metodického materiálu:  11. 04. 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Fyzika</dc:title>
  <dc:creator>Mgr. Richard Smutný</dc:creator>
  <cp:lastModifiedBy>Richard Smutný</cp:lastModifiedBy>
  <cp:revision>33</cp:revision>
  <dcterms:created xsi:type="dcterms:W3CDTF">2021-01-11T18:59:36Z</dcterms:created>
  <dcterms:modified xsi:type="dcterms:W3CDTF">2023-04-18T09:56:44Z</dcterms:modified>
</cp:coreProperties>
</file>