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3.5.2023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Marcela Pospíšilová</a:t>
            </a:r>
            <a:br>
              <a:rPr lang="cs-CZ" sz="2200" dirty="0"/>
            </a:br>
            <a:r>
              <a:rPr lang="cs-CZ" sz="2200" dirty="0"/>
              <a:t>Název a číslo metodického materiálu:		</a:t>
            </a:r>
            <a:r>
              <a:rPr lang="cs-CZ" sz="2200" dirty="0" err="1"/>
              <a:t>Briefe</a:t>
            </a:r>
            <a:r>
              <a:rPr lang="cs-CZ" sz="2200" dirty="0"/>
              <a:t> </a:t>
            </a:r>
            <a:r>
              <a:rPr lang="cs-CZ" sz="2200" dirty="0" err="1"/>
              <a:t>an</a:t>
            </a:r>
            <a:r>
              <a:rPr lang="cs-CZ" sz="2200" dirty="0"/>
              <a:t> </a:t>
            </a:r>
            <a:r>
              <a:rPr lang="cs-CZ" sz="2200" dirty="0" err="1"/>
              <a:t>die</a:t>
            </a:r>
            <a:r>
              <a:rPr lang="cs-CZ" sz="2200" dirty="0"/>
              <a:t> Partner, 0000</a:t>
            </a:r>
            <a:br>
              <a:rPr lang="cs-CZ" sz="2200" dirty="0"/>
            </a:br>
            <a:r>
              <a:rPr lang="cs-CZ" sz="2200" dirty="0"/>
              <a:t>Datum využití metodického materiálu:		24.04.2023, 1. skupina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42" name="Picture 2" descr="Média">
            <a:extLst>
              <a:ext uri="{FF2B5EF4-FFF2-40B4-BE49-F238E27FC236}">
                <a16:creationId xmlns:a16="http://schemas.microsoft.com/office/drawing/2014/main" id="{5C339E8A-4143-48EA-A5AA-345C89DE0F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5" y="1846263"/>
            <a:ext cx="226211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93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2050" name="Picture 2" descr="Média">
            <a:extLst>
              <a:ext uri="{FF2B5EF4-FFF2-40B4-BE49-F238E27FC236}">
                <a16:creationId xmlns:a16="http://schemas.microsoft.com/office/drawing/2014/main" id="{6758BA05-D497-41F8-9FA1-25F6B52066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5" y="1846263"/>
            <a:ext cx="226211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074" name="Picture 2" descr="Média">
            <a:extLst>
              <a:ext uri="{FF2B5EF4-FFF2-40B4-BE49-F238E27FC236}">
                <a16:creationId xmlns:a16="http://schemas.microsoft.com/office/drawing/2014/main" id="{BB359A94-A862-4C81-A0CF-6A60B41E64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5" y="1846263"/>
            <a:ext cx="226211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098" name="Picture 2" descr="Média">
            <a:extLst>
              <a:ext uri="{FF2B5EF4-FFF2-40B4-BE49-F238E27FC236}">
                <a16:creationId xmlns:a16="http://schemas.microsoft.com/office/drawing/2014/main" id="{341A1AFC-C4AE-47D5-82DB-0AD3A286EB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5" y="1846263"/>
            <a:ext cx="226211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60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122" name="Picture 2" descr="Média">
            <a:extLst>
              <a:ext uri="{FF2B5EF4-FFF2-40B4-BE49-F238E27FC236}">
                <a16:creationId xmlns:a16="http://schemas.microsoft.com/office/drawing/2014/main" id="{96827E1F-B7B9-4322-9931-28E0B2B42F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5" y="1846263"/>
            <a:ext cx="226211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48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146" name="Picture 2" descr="Média">
            <a:extLst>
              <a:ext uri="{FF2B5EF4-FFF2-40B4-BE49-F238E27FC236}">
                <a16:creationId xmlns:a16="http://schemas.microsoft.com/office/drawing/2014/main" id="{5BB38039-424E-4BCB-ABDE-0EACA56084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5" y="1846263"/>
            <a:ext cx="226211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6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170" name="Picture 2" descr="Média">
            <a:extLst>
              <a:ext uri="{FF2B5EF4-FFF2-40B4-BE49-F238E27FC236}">
                <a16:creationId xmlns:a16="http://schemas.microsoft.com/office/drawing/2014/main" id="{B84D5737-B1C8-4799-829C-7627ABF2FD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5" y="1846263"/>
            <a:ext cx="226211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72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8194" name="Picture 2" descr="Média">
            <a:extLst>
              <a:ext uri="{FF2B5EF4-FFF2-40B4-BE49-F238E27FC236}">
                <a16:creationId xmlns:a16="http://schemas.microsoft.com/office/drawing/2014/main" id="{57979704-FD41-46B5-ADBB-E001FC6BA6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5" y="1846263"/>
            <a:ext cx="226211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981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9218" name="Picture 2" descr="Média">
            <a:extLst>
              <a:ext uri="{FF2B5EF4-FFF2-40B4-BE49-F238E27FC236}">
                <a16:creationId xmlns:a16="http://schemas.microsoft.com/office/drawing/2014/main" id="{EC12DC78-3EDA-4EC6-85C1-4A477B3661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05" y="1846263"/>
            <a:ext cx="226211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2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Override1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Vlastní 6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E94E00"/>
    </a:accent1>
    <a:accent2>
      <a:srgbClr val="E94E00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109</Words>
  <Application>Microsoft Office PowerPoint</Application>
  <PresentationFormat>Širokoúhlá obrazovka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Marcela Pospíšilová Název a číslo metodického materiálu:  Briefe an die Partner, 0000 Datum využití metodického materiálu:  24.04.2023, 1. skupina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Marcela Pospíšilová</cp:lastModifiedBy>
  <cp:revision>19</cp:revision>
  <dcterms:created xsi:type="dcterms:W3CDTF">2021-01-11T18:59:36Z</dcterms:created>
  <dcterms:modified xsi:type="dcterms:W3CDTF">2023-05-03T10:19:54Z</dcterms:modified>
</cp:coreProperties>
</file>