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Marcela Pospíšilová</a:t>
            </a:r>
            <a:br>
              <a:rPr lang="cs-CZ" sz="2200" dirty="0"/>
            </a:br>
            <a:r>
              <a:rPr lang="cs-CZ" sz="2200" dirty="0"/>
              <a:t>Název a číslo metodického materiálu:		Rodina, 1337</a:t>
            </a:r>
            <a:br>
              <a:rPr lang="cs-CZ" sz="2200" dirty="0"/>
            </a:br>
            <a:r>
              <a:rPr lang="cs-CZ" sz="2200" dirty="0"/>
              <a:t>Datum využití metodického materiálu:		03.06.2022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7D9E971-075B-45A0-89D3-5A1C1D003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0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Vybraná fotka">
            <a:extLst>
              <a:ext uri="{FF2B5EF4-FFF2-40B4-BE49-F238E27FC236}">
                <a16:creationId xmlns:a16="http://schemas.microsoft.com/office/drawing/2014/main" id="{3413C17C-05F4-4A67-85EF-55A610E2F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Vybraná fotka">
            <a:extLst>
              <a:ext uri="{FF2B5EF4-FFF2-40B4-BE49-F238E27FC236}">
                <a16:creationId xmlns:a16="http://schemas.microsoft.com/office/drawing/2014/main" id="{FAFDD7AE-6DCC-4265-82AD-4BE1F5651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Vybraná fotka">
            <a:extLst>
              <a:ext uri="{FF2B5EF4-FFF2-40B4-BE49-F238E27FC236}">
                <a16:creationId xmlns:a16="http://schemas.microsoft.com/office/drawing/2014/main" id="{1F7D8F60-D6D3-4E20-945F-261500EB8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Vybraná fotka">
            <a:extLst>
              <a:ext uri="{FF2B5EF4-FFF2-40B4-BE49-F238E27FC236}">
                <a16:creationId xmlns:a16="http://schemas.microsoft.com/office/drawing/2014/main" id="{3011435F-D707-44FB-A955-20F659839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4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Vybraná fotka">
            <a:extLst>
              <a:ext uri="{FF2B5EF4-FFF2-40B4-BE49-F238E27FC236}">
                <a16:creationId xmlns:a16="http://schemas.microsoft.com/office/drawing/2014/main" id="{78A2D489-3EE7-41D1-84DB-DA518061A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1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Vybraná fotka">
            <a:extLst>
              <a:ext uri="{FF2B5EF4-FFF2-40B4-BE49-F238E27FC236}">
                <a16:creationId xmlns:a16="http://schemas.microsoft.com/office/drawing/2014/main" id="{D4504151-2197-40BD-AB7B-35C5486BC8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1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Vybraná fotka">
            <a:extLst>
              <a:ext uri="{FF2B5EF4-FFF2-40B4-BE49-F238E27FC236}">
                <a16:creationId xmlns:a16="http://schemas.microsoft.com/office/drawing/2014/main" id="{3CA20F34-AE41-4C57-AFF2-58750F990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9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Vybraná fotka">
            <a:extLst>
              <a:ext uri="{FF2B5EF4-FFF2-40B4-BE49-F238E27FC236}">
                <a16:creationId xmlns:a16="http://schemas.microsoft.com/office/drawing/2014/main" id="{D6C202A7-4F68-49D4-8737-2965F81168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846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</TotalTime>
  <Words>104</Words>
  <Application>Microsoft Office PowerPoint</Application>
  <PresentationFormat>Širokoúhlá obrazovka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Marcela Pospíšilová Název a číslo metodického materiálu:  Rodina, 1337 Datum využití metodického materiálu:  03.06.2022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Marcela Pospíšilová</cp:lastModifiedBy>
  <cp:revision>19</cp:revision>
  <dcterms:created xsi:type="dcterms:W3CDTF">2021-01-11T18:59:36Z</dcterms:created>
  <dcterms:modified xsi:type="dcterms:W3CDTF">2022-06-17T08:47:03Z</dcterms:modified>
</cp:coreProperties>
</file>