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17.6.2022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17.6.2022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17.6.2022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17.6.2022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17.6.2022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17.6.2022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17.6.2022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17.6.2022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17.6.2022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17.6.2022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17.6.2022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17.6.2022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Aktivní učitel: 				Mgr. Marcela Pospíšilová</a:t>
            </a:r>
            <a:br>
              <a:rPr lang="cs-CZ" sz="2200" dirty="0"/>
            </a:br>
            <a:r>
              <a:rPr lang="cs-CZ" sz="2200" dirty="0"/>
              <a:t>Název a číslo metodického materiálu:	</a:t>
            </a:r>
            <a:r>
              <a:rPr lang="cs-CZ" sz="2200"/>
              <a:t>	Rodina, 1337</a:t>
            </a:r>
            <a:br>
              <a:rPr lang="cs-CZ" sz="2200" dirty="0"/>
            </a:br>
            <a:r>
              <a:rPr lang="cs-CZ" sz="2200" dirty="0"/>
              <a:t>Datum využití metodického materiálu:	</a:t>
            </a:r>
            <a:r>
              <a:rPr lang="cs-CZ" sz="2200"/>
              <a:t>	19.05.2022</a:t>
            </a:r>
            <a:endParaRPr lang="cs-CZ" sz="2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9218" name="Picture 2" descr="Zachycená fotka">
            <a:extLst>
              <a:ext uri="{FF2B5EF4-FFF2-40B4-BE49-F238E27FC236}">
                <a16:creationId xmlns:a16="http://schemas.microsoft.com/office/drawing/2014/main" id="{FFDF8977-72F3-45F2-86D4-314F26CB12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26" y="1846263"/>
            <a:ext cx="3020674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8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10242" name="Picture 2" descr="Zachycená fotka">
            <a:extLst>
              <a:ext uri="{FF2B5EF4-FFF2-40B4-BE49-F238E27FC236}">
                <a16:creationId xmlns:a16="http://schemas.microsoft.com/office/drawing/2014/main" id="{A3ED2C69-3DC7-4FB7-9301-BD45EC5607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43" y="1846263"/>
            <a:ext cx="3016439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6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1026" name="Picture 2" descr="Zachycená fotka">
            <a:extLst>
              <a:ext uri="{FF2B5EF4-FFF2-40B4-BE49-F238E27FC236}">
                <a16:creationId xmlns:a16="http://schemas.microsoft.com/office/drawing/2014/main" id="{4A2C34B5-1F05-43F8-8D8A-2C1373DD6E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26" y="1846263"/>
            <a:ext cx="3020674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2050" name="Picture 2" descr="Zachycená fotka">
            <a:extLst>
              <a:ext uri="{FF2B5EF4-FFF2-40B4-BE49-F238E27FC236}">
                <a16:creationId xmlns:a16="http://schemas.microsoft.com/office/drawing/2014/main" id="{336F1BB9-EAA7-4757-AC39-5F5C7E9951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26" y="1846263"/>
            <a:ext cx="3020674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9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074" name="Picture 2" descr="Zachycená fotka">
            <a:extLst>
              <a:ext uri="{FF2B5EF4-FFF2-40B4-BE49-F238E27FC236}">
                <a16:creationId xmlns:a16="http://schemas.microsoft.com/office/drawing/2014/main" id="{D7ADB7B5-676A-4C6D-B631-620282CFB7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26" y="1846263"/>
            <a:ext cx="3020674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659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098" name="Picture 2" descr="Zachycená fotka">
            <a:extLst>
              <a:ext uri="{FF2B5EF4-FFF2-40B4-BE49-F238E27FC236}">
                <a16:creationId xmlns:a16="http://schemas.microsoft.com/office/drawing/2014/main" id="{8AA89DC7-C0CB-480A-BF9A-B87A008FB8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26" y="1846263"/>
            <a:ext cx="3020674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9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122" name="Picture 2" descr="Zachycená fotka">
            <a:extLst>
              <a:ext uri="{FF2B5EF4-FFF2-40B4-BE49-F238E27FC236}">
                <a16:creationId xmlns:a16="http://schemas.microsoft.com/office/drawing/2014/main" id="{3EFD2110-B765-45EC-8983-A7E5CCBE98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26" y="1846263"/>
            <a:ext cx="3020674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1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6146" name="Picture 2" descr="Zachycená fotka">
            <a:extLst>
              <a:ext uri="{FF2B5EF4-FFF2-40B4-BE49-F238E27FC236}">
                <a16:creationId xmlns:a16="http://schemas.microsoft.com/office/drawing/2014/main" id="{6B165767-3901-4BCD-BC27-64C1257E06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26" y="1846263"/>
            <a:ext cx="3020674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7170" name="Picture 2" descr="Zachycená fotka">
            <a:extLst>
              <a:ext uri="{FF2B5EF4-FFF2-40B4-BE49-F238E27FC236}">
                <a16:creationId xmlns:a16="http://schemas.microsoft.com/office/drawing/2014/main" id="{EB8BC250-D471-40B1-A008-BD6C07DD97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26" y="1846263"/>
            <a:ext cx="3020674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27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8194" name="Picture 2" descr="Zachycená fotka">
            <a:extLst>
              <a:ext uri="{FF2B5EF4-FFF2-40B4-BE49-F238E27FC236}">
                <a16:creationId xmlns:a16="http://schemas.microsoft.com/office/drawing/2014/main" id="{B5498620-B6E4-4B15-9F98-184128BC6A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26" y="1846263"/>
            <a:ext cx="3020674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0921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207</TotalTime>
  <Words>106</Words>
  <Application>Microsoft Office PowerPoint</Application>
  <PresentationFormat>Širokoúhlá obrazovka</PresentationFormat>
  <Paragraphs>13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Mgr. Marcela Pospíšilová Název a číslo metodického materiálu:  Rodina, 1337 Datum využití metodického materiálu:  19.05.2022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Marcela Pospíšilová</cp:lastModifiedBy>
  <cp:revision>19</cp:revision>
  <dcterms:created xsi:type="dcterms:W3CDTF">2021-01-11T18:59:36Z</dcterms:created>
  <dcterms:modified xsi:type="dcterms:W3CDTF">2022-06-17T08:53:41Z</dcterms:modified>
</cp:coreProperties>
</file>