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20.5.2022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Marcela Pospíšilová</a:t>
            </a:r>
            <a:br>
              <a:rPr lang="cs-CZ" sz="2200" dirty="0"/>
            </a:br>
            <a:r>
              <a:rPr lang="cs-CZ" sz="2200" dirty="0"/>
              <a:t>Název a číslo metodického materiálu:		Náš byt, 0155</a:t>
            </a:r>
            <a:br>
              <a:rPr lang="cs-CZ" sz="2200" dirty="0"/>
            </a:br>
            <a:r>
              <a:rPr lang="cs-CZ" sz="2200" dirty="0"/>
              <a:t>Datum využití metodického materiálu:		12. 5.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C2AED-F207-45DD-8034-7CEA8A25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Obrazová dokumentace</a:t>
            </a:r>
          </a:p>
        </p:txBody>
      </p:sp>
      <p:pic>
        <p:nvPicPr>
          <p:cNvPr id="10242" name="Picture 2" descr="Vybraná fotka">
            <a:extLst>
              <a:ext uri="{FF2B5EF4-FFF2-40B4-BE49-F238E27FC236}">
                <a16:creationId xmlns:a16="http://schemas.microsoft.com/office/drawing/2014/main" id="{67B8DA12-F2CE-4FAD-ABAC-95827F5517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6" name="Picture 2" descr="Vybraná fotka">
            <a:extLst>
              <a:ext uri="{FF2B5EF4-FFF2-40B4-BE49-F238E27FC236}">
                <a16:creationId xmlns:a16="http://schemas.microsoft.com/office/drawing/2014/main" id="{6F558F0F-CCD7-431A-9EDF-EFB66367B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Vybraná fotka">
            <a:extLst>
              <a:ext uri="{FF2B5EF4-FFF2-40B4-BE49-F238E27FC236}">
                <a16:creationId xmlns:a16="http://schemas.microsoft.com/office/drawing/2014/main" id="{9023EABA-4369-43D2-8E7D-C5D0C0F00D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4" name="Picture 2" descr="Vybraná fotka">
            <a:extLst>
              <a:ext uri="{FF2B5EF4-FFF2-40B4-BE49-F238E27FC236}">
                <a16:creationId xmlns:a16="http://schemas.microsoft.com/office/drawing/2014/main" id="{7DDDD748-E04D-489E-ABDA-AEDE1490A3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736521"/>
            <a:ext cx="3099349" cy="41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593B7-5F71-4EC6-BBD8-21B149FD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Obrazová dokumentace</a:t>
            </a:r>
          </a:p>
        </p:txBody>
      </p:sp>
      <p:pic>
        <p:nvPicPr>
          <p:cNvPr id="4098" name="Picture 2" descr="Vybraná fotka">
            <a:extLst>
              <a:ext uri="{FF2B5EF4-FFF2-40B4-BE49-F238E27FC236}">
                <a16:creationId xmlns:a16="http://schemas.microsoft.com/office/drawing/2014/main" id="{B6934C89-81F6-45DF-8696-F7C87509D8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7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E8CE0-0944-49DE-B21B-03D58F68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Obrazová dokumentace</a:t>
            </a:r>
          </a:p>
        </p:txBody>
      </p:sp>
      <p:pic>
        <p:nvPicPr>
          <p:cNvPr id="5122" name="Picture 2" descr="Vybraná fotka">
            <a:extLst>
              <a:ext uri="{FF2B5EF4-FFF2-40B4-BE49-F238E27FC236}">
                <a16:creationId xmlns:a16="http://schemas.microsoft.com/office/drawing/2014/main" id="{FEB17C45-C7E3-4769-B2B7-C700B3FD29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1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B19B5-0393-4EF8-A9C9-4967D079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Obrazová dokumentace</a:t>
            </a:r>
          </a:p>
        </p:txBody>
      </p:sp>
      <p:pic>
        <p:nvPicPr>
          <p:cNvPr id="6146" name="Picture 2" descr="Vybraná fotka">
            <a:extLst>
              <a:ext uri="{FF2B5EF4-FFF2-40B4-BE49-F238E27FC236}">
                <a16:creationId xmlns:a16="http://schemas.microsoft.com/office/drawing/2014/main" id="{113ED7C9-720D-4EB7-94D7-66C57B2EEF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6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FBB7C-76E2-470A-9E3A-AE92D42AF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Obrazová dokumentace</a:t>
            </a:r>
          </a:p>
        </p:txBody>
      </p:sp>
      <p:pic>
        <p:nvPicPr>
          <p:cNvPr id="8194" name="Picture 2" descr="Vybraná fotka">
            <a:extLst>
              <a:ext uri="{FF2B5EF4-FFF2-40B4-BE49-F238E27FC236}">
                <a16:creationId xmlns:a16="http://schemas.microsoft.com/office/drawing/2014/main" id="{C4B4BDC3-F828-4A58-B466-413E263C5C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10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11300-C0C0-420D-90F4-74274E2C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Obrazová dokumentace</a:t>
            </a:r>
          </a:p>
        </p:txBody>
      </p:sp>
      <p:pic>
        <p:nvPicPr>
          <p:cNvPr id="9218" name="Picture 2" descr="Vybraná fotka">
            <a:extLst>
              <a:ext uri="{FF2B5EF4-FFF2-40B4-BE49-F238E27FC236}">
                <a16:creationId xmlns:a16="http://schemas.microsoft.com/office/drawing/2014/main" id="{4CC65A9D-4961-444C-A705-A19DAA69BC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332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</TotalTime>
  <Words>109</Words>
  <Application>Microsoft Office PowerPoint</Application>
  <PresentationFormat>Širokoúhlá obrazovka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Marcela Pospíšilová Název a číslo metodického materiálu:  Náš byt, 0155 Datum využití metodického materiálu:  12. 5.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Marcela Pospíšilová</cp:lastModifiedBy>
  <cp:revision>21</cp:revision>
  <dcterms:created xsi:type="dcterms:W3CDTF">2021-01-11T18:59:36Z</dcterms:created>
  <dcterms:modified xsi:type="dcterms:W3CDTF">2022-05-20T05:21:30Z</dcterms:modified>
</cp:coreProperties>
</file>