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11.1.2022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Marcela Pospíšilová</a:t>
            </a:r>
            <a:br>
              <a:rPr lang="cs-CZ" sz="2200" dirty="0"/>
            </a:br>
            <a:r>
              <a:rPr lang="cs-CZ" sz="2200" dirty="0"/>
              <a:t>Název a číslo metodického materiálu:                    </a:t>
            </a:r>
            <a:r>
              <a:rPr lang="cs-CZ" sz="2200" dirty="0" err="1"/>
              <a:t>Meine</a:t>
            </a:r>
            <a:r>
              <a:rPr lang="cs-CZ" sz="2200" dirty="0"/>
              <a:t> </a:t>
            </a:r>
            <a:r>
              <a:rPr lang="cs-CZ" sz="2200" dirty="0" err="1"/>
              <a:t>Familie</a:t>
            </a:r>
            <a:r>
              <a:rPr lang="cs-CZ" sz="2200" dirty="0"/>
              <a:t>, 0088</a:t>
            </a:r>
            <a:br>
              <a:rPr lang="cs-CZ" sz="2200" dirty="0"/>
            </a:br>
            <a:r>
              <a:rPr lang="cs-CZ" sz="2200" dirty="0"/>
              <a:t>Datum využití metodického materiálu:		06.01.2022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483E213-6F7B-414B-867E-6109A434C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770D7DE-487D-4C72-A488-B0ED1F3D0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90004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DDC1581-BCF8-4596-9593-BF43EF14C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20882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AFF88FD-32A4-44D8-A94E-584D0049F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13782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DAA5724-4BB5-445C-89D8-B22773B1C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90CDAF3-AF20-46DE-BB34-9BCDA11D0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4275BE6-F6C7-4EA7-80A7-5B20AA8EB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99606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A7AB810-F333-4F5E-950E-378E5606D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74926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2F85699-459A-4130-89D3-27C27CE52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608998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3D9988C-CFB4-42B0-9B20-C656C601F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4241338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B91A91B-B869-4073-B2F3-0F02CD4DF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890005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728CDDB-C090-4966-8DEA-3148E0517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953731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Override1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109</Words>
  <Application>Microsoft Office PowerPoint</Application>
  <PresentationFormat>Širokoúhlá obrazovka</PresentationFormat>
  <Paragraphs>15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Marcela Pospíšilová Název a číslo metodického materiálu:                    Meine Familie, 0088 Datum využití metodického materiálu:  06.01.2022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Marcela Pospíšilová</cp:lastModifiedBy>
  <cp:revision>19</cp:revision>
  <dcterms:created xsi:type="dcterms:W3CDTF">2021-01-11T18:59:36Z</dcterms:created>
  <dcterms:modified xsi:type="dcterms:W3CDTF">2022-01-11T08:41:04Z</dcterms:modified>
</cp:coreProperties>
</file>