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9.6.2023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Marcela Pospíšilová</a:t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err="1"/>
              <a:t>Das</a:t>
            </a:r>
            <a:r>
              <a:rPr lang="cs-CZ" sz="2200" dirty="0"/>
              <a:t> </a:t>
            </a:r>
            <a:r>
              <a:rPr lang="cs-CZ" sz="2200" dirty="0" err="1"/>
              <a:t>Lied</a:t>
            </a:r>
            <a:r>
              <a:rPr lang="cs-CZ" sz="2200" dirty="0"/>
              <a:t> - </a:t>
            </a:r>
            <a:r>
              <a:rPr lang="cs-CZ" sz="2200" dirty="0" err="1"/>
              <a:t>Modalverben</a:t>
            </a:r>
            <a:br>
              <a:rPr lang="cs-CZ" sz="2200" dirty="0"/>
            </a:br>
            <a:r>
              <a:rPr lang="cs-CZ" sz="2200" dirty="0"/>
              <a:t>Datum využití metodického materiálu:		02.06. 2023, 3.A – 1. skupina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6" name="Picture 2" descr="Média">
            <a:extLst>
              <a:ext uri="{FF2B5EF4-FFF2-40B4-BE49-F238E27FC236}">
                <a16:creationId xmlns:a16="http://schemas.microsoft.com/office/drawing/2014/main" id="{056969AF-09DF-4B8F-91FD-A6806388D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3" y="1846263"/>
            <a:ext cx="301643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Média">
            <a:extLst>
              <a:ext uri="{FF2B5EF4-FFF2-40B4-BE49-F238E27FC236}">
                <a16:creationId xmlns:a16="http://schemas.microsoft.com/office/drawing/2014/main" id="{C4D5B7E4-82E0-4A04-846A-F0AD5BA5A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3" y="1846263"/>
            <a:ext cx="301643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Média">
            <a:extLst>
              <a:ext uri="{FF2B5EF4-FFF2-40B4-BE49-F238E27FC236}">
                <a16:creationId xmlns:a16="http://schemas.microsoft.com/office/drawing/2014/main" id="{461B2CC6-9F73-4675-A89F-898C40598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3" y="1846263"/>
            <a:ext cx="301643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Média">
            <a:extLst>
              <a:ext uri="{FF2B5EF4-FFF2-40B4-BE49-F238E27FC236}">
                <a16:creationId xmlns:a16="http://schemas.microsoft.com/office/drawing/2014/main" id="{287EA50B-E854-42C4-A276-CC9D1930E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3" y="1846263"/>
            <a:ext cx="301643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6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Média">
            <a:extLst>
              <a:ext uri="{FF2B5EF4-FFF2-40B4-BE49-F238E27FC236}">
                <a16:creationId xmlns:a16="http://schemas.microsoft.com/office/drawing/2014/main" id="{3FEBD239-8170-4BB2-802B-5EE4E7373C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3" y="1846263"/>
            <a:ext cx="301643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6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Média">
            <a:extLst>
              <a:ext uri="{FF2B5EF4-FFF2-40B4-BE49-F238E27FC236}">
                <a16:creationId xmlns:a16="http://schemas.microsoft.com/office/drawing/2014/main" id="{1C92BCEA-0234-446B-95FE-D143F28005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3" y="1846263"/>
            <a:ext cx="301643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0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6" name="Picture 4" descr="Image">
            <a:extLst>
              <a:ext uri="{FF2B5EF4-FFF2-40B4-BE49-F238E27FC236}">
                <a16:creationId xmlns:a16="http://schemas.microsoft.com/office/drawing/2014/main" id="{7849869F-4493-406C-8DA5-704F2AE794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5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BD7B12F4-A2B0-40A4-9E54-DAC847559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384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</TotalTime>
  <Words>113</Words>
  <Application>Microsoft Office PowerPoint</Application>
  <PresentationFormat>Širokoúhlá obrazovka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Marcela Pospíšilová Název a číslo metodického materiálu:  Das Lied - Modalverben Datum využití metodického materiálu:  02.06. 2023, 3.A – 1. skupina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Marcela Pospíšilová</cp:lastModifiedBy>
  <cp:revision>19</cp:revision>
  <dcterms:created xsi:type="dcterms:W3CDTF">2021-01-11T18:59:36Z</dcterms:created>
  <dcterms:modified xsi:type="dcterms:W3CDTF">2023-06-09T06:24:39Z</dcterms:modified>
</cp:coreProperties>
</file>