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7.6.2023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                                    Mgr. Marcela Pospíšilová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Das</a:t>
            </a:r>
            <a:r>
              <a:rPr lang="cs-CZ" sz="2200" dirty="0"/>
              <a:t> </a:t>
            </a:r>
            <a:r>
              <a:rPr lang="cs-CZ" sz="2200" dirty="0" err="1"/>
              <a:t>Lied</a:t>
            </a:r>
            <a:r>
              <a:rPr lang="cs-CZ" sz="2200" dirty="0"/>
              <a:t> - </a:t>
            </a:r>
            <a:r>
              <a:rPr lang="cs-CZ" sz="2200" dirty="0" err="1"/>
              <a:t>Modalverben</a:t>
            </a:r>
            <a:br>
              <a:rPr lang="cs-CZ" sz="2200" dirty="0"/>
            </a:br>
            <a:r>
              <a:rPr lang="cs-CZ" sz="2200" dirty="0"/>
              <a:t>Datum využití metodického materiálu:		01.06.2023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FB3E4AAA-C41A-436D-A455-23EDE27221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0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DF0219A-9000-4635-9978-717BEE256B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E807D897-F30E-43C4-8731-6A028B1892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60721C9D-373A-4B25-A4D9-322FD2945D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5522B8A3-C84E-4A7E-B619-DB6437CF8B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46" y="1846263"/>
            <a:ext cx="53636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99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A12FAE33-92D5-4748-8824-42E6AFA396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6FF27A13-1D06-4E47-9CB5-006E558719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1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A43850F3-3EFC-4594-AAAE-0698A0CC05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9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B3CF77DE-385F-43AF-8735-E777D886EB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1" y="1846263"/>
            <a:ext cx="301704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190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104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                                  Mgr. Marcela Pospíšilová Název a číslo metodického materiálu:  Das Lied - Modalverben Datum využití metodického materiálu:  01.06.2023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Marcela Pospíšilová</cp:lastModifiedBy>
  <cp:revision>19</cp:revision>
  <dcterms:created xsi:type="dcterms:W3CDTF">2021-01-11T18:59:36Z</dcterms:created>
  <dcterms:modified xsi:type="dcterms:W3CDTF">2023-06-07T09:18:43Z</dcterms:modified>
</cp:coreProperties>
</file>