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1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7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1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3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8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88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8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D4EB93-1F31-459B-9C02-CEE01E8D6EEA}" type="datetimeFigureOut">
              <a:rPr lang="cs-CZ" smtClean="0"/>
              <a:t>29.5.2023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0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7D89-600F-45F5-9053-10AC88D8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60727"/>
            <a:ext cx="10023446" cy="3825379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Implementace Krajského akčního plánu Kraje Vysočina II - Učíme se ze života pro život 2</a:t>
            </a:r>
            <a:br>
              <a:rPr lang="cs-CZ" sz="4900" b="1" dirty="0"/>
            </a:br>
            <a:br>
              <a:rPr lang="cs-CZ" sz="2800" dirty="0"/>
            </a:br>
            <a:r>
              <a:rPr lang="cs-CZ" sz="2200" dirty="0"/>
              <a:t>Registrační číslo projektu: CZ.02.3.68/0.0/0.0/19_078/0020364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Realizace projektu: 15. 2. 2021 – 30. 11. 2023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Aktivní učitel: 				Mgr. Marcela Pospíšilová</a:t>
            </a:r>
            <a:br>
              <a:rPr lang="cs-CZ" sz="2200" dirty="0"/>
            </a:br>
            <a:r>
              <a:rPr lang="cs-CZ" sz="2200" dirty="0"/>
              <a:t>Název a číslo metodického materiálu:		</a:t>
            </a:r>
            <a:r>
              <a:rPr lang="cs-CZ" sz="2200" dirty="0" err="1"/>
              <a:t>Dänemark</a:t>
            </a:r>
            <a:r>
              <a:rPr lang="cs-CZ" sz="2200"/>
              <a:t>, 0000</a:t>
            </a:r>
            <a:br>
              <a:rPr lang="cs-CZ" sz="2200" dirty="0"/>
            </a:br>
            <a:r>
              <a:rPr lang="cs-CZ" sz="2200" dirty="0"/>
              <a:t>Datum využití metodického materiálu:	</a:t>
            </a:r>
            <a:r>
              <a:rPr lang="cs-CZ" sz="2200"/>
              <a:t>	27.04.2023</a:t>
            </a:r>
            <a:endParaRPr lang="cs-CZ" sz="2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21E279-463C-4C68-8457-DD5092E81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799" y="4616056"/>
            <a:ext cx="8156633" cy="1143000"/>
          </a:xfrm>
        </p:spPr>
        <p:txBody>
          <a:bodyPr/>
          <a:lstStyle/>
          <a:p>
            <a:r>
              <a:rPr lang="cs-CZ" dirty="0"/>
              <a:t>Gymnázium Velké meziříčí</a:t>
            </a:r>
          </a:p>
          <a:p>
            <a:r>
              <a:rPr lang="cs-CZ" cap="none" dirty="0"/>
              <a:t>www.gvm.cz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1829F-A281-46B6-9284-629BC220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68" y="4424032"/>
            <a:ext cx="1524581" cy="152704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95C9F8-0CB4-4693-BA52-880497B12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61" y="5712719"/>
            <a:ext cx="6107185" cy="47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2018149-8379-4BAB-A670-997A44122F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908" y="1846263"/>
            <a:ext cx="186051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53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F929D61-483E-4323-9A76-03762AFF747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908" y="1846263"/>
            <a:ext cx="186051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29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7A7A76A-2493-47B8-89BE-25E07954B4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908" y="1846263"/>
            <a:ext cx="186051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30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403BF279-36C4-481A-875A-996D94F49E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908" y="1846263"/>
            <a:ext cx="186051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30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A48981BD-D989-40FF-A09A-020FEF0EA2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422" y="1846263"/>
            <a:ext cx="1855481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50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7178" name="Picture 10">
            <a:extLst>
              <a:ext uri="{FF2B5EF4-FFF2-40B4-BE49-F238E27FC236}">
                <a16:creationId xmlns:a16="http://schemas.microsoft.com/office/drawing/2014/main" id="{F21BECE4-09B4-419F-9FAC-26F450A3BA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908" y="1846263"/>
            <a:ext cx="186051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379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3FBD76AD-0F2A-41EF-801D-DF6E8DDF8D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908" y="1846263"/>
            <a:ext cx="186051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773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288DDD9B-2314-428E-B160-6BEE6920D77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908" y="1846263"/>
            <a:ext cx="186051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1926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E94E00"/>
      </a:accent1>
      <a:accent2>
        <a:srgbClr val="E94E00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213</TotalTime>
  <Words>102</Words>
  <Application>Microsoft Office PowerPoint</Application>
  <PresentationFormat>Širokoúhlá obrazovka</PresentationFormat>
  <Paragraphs>11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Retrospektiva</vt:lpstr>
      <vt:lpstr>Implementace Krajského akčního plánu Kraje Vysočina II - Učíme se ze života pro život 2  Registrační číslo projektu: CZ.02.3.68/0.0/0.0/19_078/0020364  Realizace projektu: 15. 2. 2021 – 30. 11. 2023  Aktivní učitel:     Mgr. Marcela Pospíšilová Název a číslo metodického materiálu:  Dänemark, 0000 Datum využití metodického materiálu:  27.04.2023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společenských věd</dc:title>
  <dc:creator>Ilona Pokorná</dc:creator>
  <cp:lastModifiedBy>Marcela Pospíšilová</cp:lastModifiedBy>
  <cp:revision>18</cp:revision>
  <dcterms:created xsi:type="dcterms:W3CDTF">2021-01-11T18:59:36Z</dcterms:created>
  <dcterms:modified xsi:type="dcterms:W3CDTF">2023-05-29T08:28:55Z</dcterms:modified>
</cp:coreProperties>
</file>