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4EB93-1F31-459B-9C02-CEE01E8D6EEA}" type="datetimeFigureOut">
              <a:rPr lang="cs-CZ" smtClean="0"/>
              <a:t>12.5.2023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AC2E-63EC-4639-9473-FDD01CBCBF9D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530136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4EB93-1F31-459B-9C02-CEE01E8D6EEA}" type="datetimeFigureOut">
              <a:rPr lang="cs-CZ" smtClean="0"/>
              <a:t>12.5.2023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AC2E-63EC-4639-9473-FDD01CBCBF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72720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4EB93-1F31-459B-9C02-CEE01E8D6EEA}" type="datetimeFigureOut">
              <a:rPr lang="cs-CZ" smtClean="0"/>
              <a:t>12.5.2023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AC2E-63EC-4639-9473-FDD01CBCBF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18885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4EB93-1F31-459B-9C02-CEE01E8D6EEA}" type="datetimeFigureOut">
              <a:rPr lang="cs-CZ" smtClean="0"/>
              <a:t>12.5.2023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AC2E-63EC-4639-9473-FDD01CBCBF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6780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4EB93-1F31-459B-9C02-CEE01E8D6EEA}" type="datetimeFigureOut">
              <a:rPr lang="cs-CZ" smtClean="0"/>
              <a:t>12.5.2023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AC2E-63EC-4639-9473-FDD01CBCBF9D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637803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4EB93-1F31-459B-9C02-CEE01E8D6EEA}" type="datetimeFigureOut">
              <a:rPr lang="cs-CZ" smtClean="0"/>
              <a:t>12.5.2023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AC2E-63EC-4639-9473-FDD01CBCBF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44141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4EB93-1F31-459B-9C02-CEE01E8D6EEA}" type="datetimeFigureOut">
              <a:rPr lang="cs-CZ" smtClean="0"/>
              <a:t>12.5.2023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AC2E-63EC-4639-9473-FDD01CBCBF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790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4EB93-1F31-459B-9C02-CEE01E8D6EEA}" type="datetimeFigureOut">
              <a:rPr lang="cs-CZ" smtClean="0"/>
              <a:t>12.5.2023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AC2E-63EC-4639-9473-FDD01CBCBF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49307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4EB93-1F31-459B-9C02-CEE01E8D6EEA}" type="datetimeFigureOut">
              <a:rPr lang="cs-CZ" smtClean="0"/>
              <a:t>12.5.2023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AC2E-63EC-4639-9473-FDD01CBCBF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88599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F9D4EB93-1F31-459B-9C02-CEE01E8D6EEA}" type="datetimeFigureOut">
              <a:rPr lang="cs-CZ" smtClean="0"/>
              <a:t>12.5.2023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FBDAC2E-63EC-4639-9473-FDD01CBCBF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78844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4EB93-1F31-459B-9C02-CEE01E8D6EEA}" type="datetimeFigureOut">
              <a:rPr lang="cs-CZ" smtClean="0"/>
              <a:t>12.5.2023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AC2E-63EC-4639-9473-FDD01CBCBF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92874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F9D4EB93-1F31-459B-9C02-CEE01E8D6EEA}" type="datetimeFigureOut">
              <a:rPr lang="cs-CZ" smtClean="0"/>
              <a:t>12.5.2023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5FBDAC2E-63EC-4639-9473-FDD01CBCBF9D}" type="slidenum">
              <a:rPr lang="cs-CZ" smtClean="0"/>
              <a:t>‹#›</a:t>
            </a:fld>
            <a:endParaRPr lang="cs-CZ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235058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8677D89-600F-45F5-9053-10AC88D895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66800" y="360727"/>
            <a:ext cx="10023446" cy="3825379"/>
          </a:xfrm>
        </p:spPr>
        <p:txBody>
          <a:bodyPr>
            <a:normAutofit fontScale="90000"/>
          </a:bodyPr>
          <a:lstStyle/>
          <a:p>
            <a:r>
              <a:rPr lang="cs-CZ" sz="4900" b="1" dirty="0"/>
              <a:t>Implementace Krajského akčního plánu Kraje Vysočina II - Učíme se ze života pro život 2</a:t>
            </a:r>
            <a:br>
              <a:rPr lang="cs-CZ" sz="4900" b="1" dirty="0"/>
            </a:br>
            <a:br>
              <a:rPr lang="cs-CZ" sz="2800" dirty="0"/>
            </a:br>
            <a:r>
              <a:rPr lang="cs-CZ" sz="2200" dirty="0"/>
              <a:t>Registrační číslo projektu: CZ.02.3.68/0.0/0.0/19_078/0020364</a:t>
            </a:r>
            <a:br>
              <a:rPr lang="cs-CZ" sz="2200" dirty="0"/>
            </a:br>
            <a:br>
              <a:rPr lang="cs-CZ" sz="2200" dirty="0"/>
            </a:br>
            <a:r>
              <a:rPr lang="cs-CZ" sz="2200" dirty="0"/>
              <a:t>Realizace projektu: 15. 2. 2021 – 30. 11. 2023</a:t>
            </a:r>
            <a:br>
              <a:rPr lang="cs-CZ" sz="2200" dirty="0"/>
            </a:br>
            <a:br>
              <a:rPr lang="cs-CZ" sz="2200" dirty="0"/>
            </a:br>
            <a:r>
              <a:rPr lang="cs-CZ" sz="2200" dirty="0"/>
              <a:t>Aktivní učitel: 				Mgr. Marcela Pospíšilová</a:t>
            </a:r>
            <a:br>
              <a:rPr lang="cs-CZ" sz="2200" dirty="0"/>
            </a:br>
            <a:r>
              <a:rPr lang="cs-CZ" sz="2200" dirty="0"/>
              <a:t>Název a číslo metodického materiálu:		</a:t>
            </a:r>
            <a:r>
              <a:rPr lang="cs-CZ" sz="2200" dirty="0" err="1"/>
              <a:t>Dänemark</a:t>
            </a:r>
            <a:r>
              <a:rPr lang="cs-CZ" sz="2200" dirty="0"/>
              <a:t>, 0000</a:t>
            </a:r>
            <a:br>
              <a:rPr lang="cs-CZ" sz="2200" dirty="0"/>
            </a:br>
            <a:r>
              <a:rPr lang="cs-CZ" sz="2200" dirty="0"/>
              <a:t>Datum využití metodického materiálu:		18.4. 2023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821E279-463C-4C68-8457-DD5092E81E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844799" y="4616056"/>
            <a:ext cx="8156633" cy="1143000"/>
          </a:xfrm>
        </p:spPr>
        <p:txBody>
          <a:bodyPr/>
          <a:lstStyle/>
          <a:p>
            <a:r>
              <a:rPr lang="cs-CZ" dirty="0"/>
              <a:t>Gymnázium Velké meziříčí</a:t>
            </a:r>
          </a:p>
          <a:p>
            <a:r>
              <a:rPr lang="cs-CZ" cap="none" dirty="0"/>
              <a:t>www.gvm.cz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6B71829F-A281-46B6-9284-629BC22064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0568" y="4424032"/>
            <a:ext cx="1524581" cy="1527048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BE95C9F8-0CB4-4693-BA52-880497B12FE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3061" y="5712719"/>
            <a:ext cx="6107185" cy="4767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35558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952C3A-D82C-4AC1-AB39-B163775185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971746"/>
          </a:xfrm>
        </p:spPr>
        <p:txBody>
          <a:bodyPr/>
          <a:lstStyle/>
          <a:p>
            <a:pPr algn="ctr"/>
            <a:r>
              <a:rPr lang="cs-CZ" b="1" dirty="0"/>
              <a:t>Obrazová dokumentace</a:t>
            </a:r>
          </a:p>
        </p:txBody>
      </p:sp>
      <p:pic>
        <p:nvPicPr>
          <p:cNvPr id="9218" name="Picture 2">
            <a:extLst>
              <a:ext uri="{FF2B5EF4-FFF2-40B4-BE49-F238E27FC236}">
                <a16:creationId xmlns:a16="http://schemas.microsoft.com/office/drawing/2014/main" id="{CD52B341-DD86-49B4-B4E8-6C578DDBE393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4346" y="1846263"/>
            <a:ext cx="5363633" cy="402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159766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952C3A-D82C-4AC1-AB39-B163775185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971746"/>
          </a:xfrm>
        </p:spPr>
        <p:txBody>
          <a:bodyPr/>
          <a:lstStyle/>
          <a:p>
            <a:pPr algn="ctr"/>
            <a:r>
              <a:rPr lang="cs-CZ" b="1" dirty="0"/>
              <a:t>Obrazová dokumentace</a:t>
            </a:r>
          </a:p>
        </p:txBody>
      </p:sp>
      <p:pic>
        <p:nvPicPr>
          <p:cNvPr id="10242" name="Picture 2">
            <a:extLst>
              <a:ext uri="{FF2B5EF4-FFF2-40B4-BE49-F238E27FC236}">
                <a16:creationId xmlns:a16="http://schemas.microsoft.com/office/drawing/2014/main" id="{E724B353-48CF-48B8-8110-320807128A35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7641" y="1846263"/>
            <a:ext cx="3017043" cy="402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996927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952C3A-D82C-4AC1-AB39-B163775185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971746"/>
          </a:xfrm>
        </p:spPr>
        <p:txBody>
          <a:bodyPr/>
          <a:lstStyle/>
          <a:p>
            <a:pPr algn="ctr"/>
            <a:r>
              <a:rPr lang="cs-CZ" b="1" dirty="0"/>
              <a:t>Obrazová dokumentace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6D126EB6-A1ED-4186-A936-345835E0F1CC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4346" y="1846263"/>
            <a:ext cx="5363633" cy="402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915397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952C3A-D82C-4AC1-AB39-B163775185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971746"/>
          </a:xfrm>
        </p:spPr>
        <p:txBody>
          <a:bodyPr/>
          <a:lstStyle/>
          <a:p>
            <a:pPr algn="ctr"/>
            <a:r>
              <a:rPr lang="cs-CZ" b="1" dirty="0"/>
              <a:t>Obrazová dokumentace</a:t>
            </a:r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0CCD7F07-00EB-41E8-A03B-9996415A3529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4346" y="1846263"/>
            <a:ext cx="5363633" cy="402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932959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952C3A-D82C-4AC1-AB39-B163775185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971746"/>
          </a:xfrm>
        </p:spPr>
        <p:txBody>
          <a:bodyPr/>
          <a:lstStyle/>
          <a:p>
            <a:pPr algn="ctr"/>
            <a:r>
              <a:rPr lang="cs-CZ" b="1" dirty="0"/>
              <a:t>Obrazová dokumentace</a:t>
            </a:r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69DA15AF-6BA2-4F08-B9E3-50AB68A9B123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7641" y="1846263"/>
            <a:ext cx="3017043" cy="402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873064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952C3A-D82C-4AC1-AB39-B163775185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971746"/>
          </a:xfrm>
        </p:spPr>
        <p:txBody>
          <a:bodyPr/>
          <a:lstStyle/>
          <a:p>
            <a:pPr algn="ctr"/>
            <a:r>
              <a:rPr lang="cs-CZ" b="1" dirty="0"/>
              <a:t>Obrazová dokumentace</a:t>
            </a:r>
          </a:p>
        </p:txBody>
      </p:sp>
      <p:pic>
        <p:nvPicPr>
          <p:cNvPr id="4098" name="Picture 2">
            <a:extLst>
              <a:ext uri="{FF2B5EF4-FFF2-40B4-BE49-F238E27FC236}">
                <a16:creationId xmlns:a16="http://schemas.microsoft.com/office/drawing/2014/main" id="{0C1E4568-FEF2-4AD1-AF86-BF70295D8624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7641" y="1846263"/>
            <a:ext cx="3017043" cy="402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076170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952C3A-D82C-4AC1-AB39-B163775185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971746"/>
          </a:xfrm>
        </p:spPr>
        <p:txBody>
          <a:bodyPr/>
          <a:lstStyle/>
          <a:p>
            <a:pPr algn="ctr"/>
            <a:r>
              <a:rPr lang="cs-CZ" b="1" dirty="0"/>
              <a:t>Obrazová dokumentace</a:t>
            </a:r>
          </a:p>
        </p:txBody>
      </p:sp>
      <p:pic>
        <p:nvPicPr>
          <p:cNvPr id="5122" name="Picture 2">
            <a:extLst>
              <a:ext uri="{FF2B5EF4-FFF2-40B4-BE49-F238E27FC236}">
                <a16:creationId xmlns:a16="http://schemas.microsoft.com/office/drawing/2014/main" id="{D10C087C-B096-40EB-82AD-50DB3B682C01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7641" y="1846263"/>
            <a:ext cx="3017043" cy="402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934677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952C3A-D82C-4AC1-AB39-B163775185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971746"/>
          </a:xfrm>
        </p:spPr>
        <p:txBody>
          <a:bodyPr/>
          <a:lstStyle/>
          <a:p>
            <a:pPr algn="ctr"/>
            <a:r>
              <a:rPr lang="cs-CZ" b="1" dirty="0"/>
              <a:t>Obrazová dokumentace</a:t>
            </a:r>
          </a:p>
        </p:txBody>
      </p:sp>
      <p:pic>
        <p:nvPicPr>
          <p:cNvPr id="6146" name="Picture 2">
            <a:extLst>
              <a:ext uri="{FF2B5EF4-FFF2-40B4-BE49-F238E27FC236}">
                <a16:creationId xmlns:a16="http://schemas.microsoft.com/office/drawing/2014/main" id="{C0925AAC-46A4-4F6B-B79D-E864F669BAFF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7641" y="1846263"/>
            <a:ext cx="3017043" cy="402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498646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952C3A-D82C-4AC1-AB39-B163775185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971746"/>
          </a:xfrm>
        </p:spPr>
        <p:txBody>
          <a:bodyPr/>
          <a:lstStyle/>
          <a:p>
            <a:pPr algn="ctr"/>
            <a:r>
              <a:rPr lang="cs-CZ" b="1" dirty="0"/>
              <a:t>Obrazová dokumentace</a:t>
            </a:r>
          </a:p>
        </p:txBody>
      </p:sp>
      <p:pic>
        <p:nvPicPr>
          <p:cNvPr id="7170" name="Picture 2">
            <a:extLst>
              <a:ext uri="{FF2B5EF4-FFF2-40B4-BE49-F238E27FC236}">
                <a16:creationId xmlns:a16="http://schemas.microsoft.com/office/drawing/2014/main" id="{97C99B35-4B94-4599-9360-17E9E6E36EAC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4346" y="1846263"/>
            <a:ext cx="5363633" cy="402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903105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952C3A-D82C-4AC1-AB39-B163775185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971746"/>
          </a:xfrm>
        </p:spPr>
        <p:txBody>
          <a:bodyPr/>
          <a:lstStyle/>
          <a:p>
            <a:pPr algn="ctr"/>
            <a:r>
              <a:rPr lang="cs-CZ" b="1" dirty="0"/>
              <a:t>Obrazová dokumentace</a:t>
            </a:r>
          </a:p>
        </p:txBody>
      </p:sp>
      <p:pic>
        <p:nvPicPr>
          <p:cNvPr id="8194" name="Picture 2">
            <a:extLst>
              <a:ext uri="{FF2B5EF4-FFF2-40B4-BE49-F238E27FC236}">
                <a16:creationId xmlns:a16="http://schemas.microsoft.com/office/drawing/2014/main" id="{C348465A-A529-4859-B8BD-FF53967DE35C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7641" y="1846263"/>
            <a:ext cx="3017043" cy="402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41027117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ktiva">
  <a:themeElements>
    <a:clrScheme name="Vlastní 6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E94E00"/>
      </a:accent1>
      <a:accent2>
        <a:srgbClr val="E94E00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k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210</TotalTime>
  <Words>108</Words>
  <Application>Microsoft Office PowerPoint</Application>
  <PresentationFormat>Širokoúhlá obrazovka</PresentationFormat>
  <Paragraphs>13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Retrospektiva</vt:lpstr>
      <vt:lpstr>Implementace Krajského akčního plánu Kraje Vysočina II - Učíme se ze života pro život 2  Registrační číslo projektu: CZ.02.3.68/0.0/0.0/19_078/0020364  Realizace projektu: 15. 2. 2021 – 30. 11. 2023  Aktivní učitel:     Mgr. Marcela Pospíšilová Název a číslo metodického materiálu:  Dänemark, 0000 Datum využití metodického materiálu:  18.4. 2023</vt:lpstr>
      <vt:lpstr>Obrazová dokumentace</vt:lpstr>
      <vt:lpstr>Obrazová dokumentace</vt:lpstr>
      <vt:lpstr>Obrazová dokumentace</vt:lpstr>
      <vt:lpstr>Obrazová dokumentace</vt:lpstr>
      <vt:lpstr>Obrazová dokumentace</vt:lpstr>
      <vt:lpstr>Obrazová dokumentace</vt:lpstr>
      <vt:lpstr>Obrazová dokumentace</vt:lpstr>
      <vt:lpstr>Obrazová dokumentace</vt:lpstr>
      <vt:lpstr>Obrazová dokumentace</vt:lpstr>
      <vt:lpstr>Obrazová dokumentace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Základy společenských věd</dc:title>
  <dc:creator>Ilona Pokorná</dc:creator>
  <cp:lastModifiedBy>Marcela Pospíšilová</cp:lastModifiedBy>
  <cp:revision>19</cp:revision>
  <dcterms:created xsi:type="dcterms:W3CDTF">2021-01-11T18:59:36Z</dcterms:created>
  <dcterms:modified xsi:type="dcterms:W3CDTF">2023-05-12T06:29:25Z</dcterms:modified>
</cp:coreProperties>
</file>