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01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8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7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7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41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3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8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88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28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D4EB93-1F31-459B-9C02-CEE01E8D6EEA}" type="datetimeFigureOut">
              <a:rPr lang="cs-CZ" smtClean="0"/>
              <a:t>12.5.2023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50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77D89-600F-45F5-9053-10AC88D89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60727"/>
            <a:ext cx="10023446" cy="3825379"/>
          </a:xfrm>
        </p:spPr>
        <p:txBody>
          <a:bodyPr>
            <a:normAutofit fontScale="90000"/>
          </a:bodyPr>
          <a:lstStyle/>
          <a:p>
            <a:r>
              <a:rPr lang="cs-CZ" sz="4900" b="1" dirty="0"/>
              <a:t>Implementace Krajského akčního plánu Kraje Vysočina II - Učíme se ze života pro život 2</a:t>
            </a:r>
            <a:br>
              <a:rPr lang="cs-CZ" sz="4900" b="1" dirty="0"/>
            </a:br>
            <a:br>
              <a:rPr lang="cs-CZ" sz="2800" dirty="0"/>
            </a:br>
            <a:r>
              <a:rPr lang="cs-CZ" sz="2200" dirty="0"/>
              <a:t>Registrační číslo projektu: CZ.02.3.68/0.0/0.0/19_078/0020364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Realizace projektu: 15. 2. 2021 – 30. 11. 2023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Aktivní učitel: 				Mgr. Marcela Pospíšilová</a:t>
            </a:r>
            <a:br>
              <a:rPr lang="cs-CZ" sz="2200" dirty="0"/>
            </a:br>
            <a:r>
              <a:rPr lang="cs-CZ" sz="2200" dirty="0"/>
              <a:t>Název a číslo metodického materiálu:		</a:t>
            </a:r>
            <a:r>
              <a:rPr lang="cs-CZ" sz="2200" dirty="0" err="1"/>
              <a:t>Dänemark</a:t>
            </a:r>
            <a:r>
              <a:rPr lang="cs-CZ" sz="2200" dirty="0"/>
              <a:t>, 0000</a:t>
            </a:r>
            <a:br>
              <a:rPr lang="cs-CZ" sz="2200" dirty="0"/>
            </a:br>
            <a:r>
              <a:rPr lang="cs-CZ" sz="2200" dirty="0"/>
              <a:t>Datum využití metodického materiálu:		18.4. 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21E279-463C-4C68-8457-DD5092E81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799" y="4616056"/>
            <a:ext cx="8156633" cy="1143000"/>
          </a:xfrm>
        </p:spPr>
        <p:txBody>
          <a:bodyPr/>
          <a:lstStyle/>
          <a:p>
            <a:r>
              <a:rPr lang="cs-CZ" dirty="0"/>
              <a:t>Gymnázium Velké meziříčí</a:t>
            </a:r>
          </a:p>
          <a:p>
            <a:r>
              <a:rPr lang="cs-CZ" cap="none" dirty="0"/>
              <a:t>www.gvm.cz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71829F-A281-46B6-9284-629BC220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68" y="4424032"/>
            <a:ext cx="1524581" cy="152704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E95C9F8-0CB4-4693-BA52-880497B12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61" y="5712719"/>
            <a:ext cx="6107185" cy="47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55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CD52B341-DD86-49B4-B4E8-6C578DDBE3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346" y="1846263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976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E724B353-48CF-48B8-8110-320807128A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641" y="1846263"/>
            <a:ext cx="30170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69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126EB6-A1ED-4186-A936-345835E0F1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346" y="1846263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53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CCD7F07-00EB-41E8-A03B-9996415A35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346" y="1846263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29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9DA15AF-6BA2-4F08-B9E3-50AB68A9B1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641" y="1846263"/>
            <a:ext cx="30170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0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C1E4568-FEF2-4AD1-AF86-BF70295D86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641" y="1846263"/>
            <a:ext cx="30170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61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10C087C-B096-40EB-82AD-50DB3B682C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641" y="1846263"/>
            <a:ext cx="30170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46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0925AAC-46A4-4F6B-B79D-E864F669BA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641" y="1846263"/>
            <a:ext cx="30170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86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7C99B35-4B94-4599-9360-17E9E6E36E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346" y="1846263"/>
            <a:ext cx="536363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31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348465A-A529-4859-B8BD-FF53967DE3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641" y="1846263"/>
            <a:ext cx="30170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0271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E94E00"/>
      </a:accent1>
      <a:accent2>
        <a:srgbClr val="E94E0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</TotalTime>
  <Words>108</Words>
  <Application>Microsoft Office PowerPoint</Application>
  <PresentationFormat>Širokoúhlá obrazovka</PresentationFormat>
  <Paragraphs>13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Retrospektiva</vt:lpstr>
      <vt:lpstr>Implementace Krajského akčního plánu Kraje Vysočina II - Učíme se ze života pro život 2  Registrační číslo projektu: CZ.02.3.68/0.0/0.0/19_078/0020364  Realizace projektu: 15. 2. 2021 – 30. 11. 2023  Aktivní učitel:     Mgr. Marcela Pospíšilová Název a číslo metodického materiálu:  Dänemark, 0000 Datum využití metodického materiálu:  18.4. 2023</vt:lpstr>
      <vt:lpstr>Obrazová dokumentace</vt:lpstr>
      <vt:lpstr>Obrazová dokumentace</vt:lpstr>
      <vt:lpstr>Obrazová dokumentace</vt:lpstr>
      <vt:lpstr>Obrazová dokumentace</vt:lpstr>
      <vt:lpstr>Obrazová dokumentace</vt:lpstr>
      <vt:lpstr>Obrazová dokumentace</vt:lpstr>
      <vt:lpstr>Obrazová dokumentace</vt:lpstr>
      <vt:lpstr>Obrazová dokumentace</vt:lpstr>
      <vt:lpstr>Obrazová dokumentace</vt:lpstr>
      <vt:lpstr>Obrazová dokumentace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společenských věd</dc:title>
  <dc:creator>Ilona Pokorná</dc:creator>
  <cp:lastModifiedBy>Marcela Pospíšilová</cp:lastModifiedBy>
  <cp:revision>19</cp:revision>
  <dcterms:created xsi:type="dcterms:W3CDTF">2021-01-11T18:59:36Z</dcterms:created>
  <dcterms:modified xsi:type="dcterms:W3CDTF">2023-05-12T06:29:25Z</dcterms:modified>
</cp:coreProperties>
</file>