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11.5.2023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11.5.2023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11.5.2023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Marcela Pospíšilová</a:t>
            </a:r>
            <a:br>
              <a:rPr lang="cs-CZ" sz="2200" dirty="0"/>
            </a:br>
            <a:r>
              <a:rPr lang="cs-CZ" sz="2200" dirty="0"/>
              <a:t>Název a číslo metodického materiálu:		</a:t>
            </a:r>
            <a:r>
              <a:rPr lang="cs-CZ" sz="2200" dirty="0" err="1"/>
              <a:t>Briefe</a:t>
            </a:r>
            <a:r>
              <a:rPr lang="cs-CZ" sz="2200" dirty="0"/>
              <a:t> </a:t>
            </a:r>
            <a:r>
              <a:rPr lang="cs-CZ" sz="2200" dirty="0" err="1"/>
              <a:t>an</a:t>
            </a:r>
            <a:r>
              <a:rPr lang="cs-CZ" sz="2200" dirty="0"/>
              <a:t> </a:t>
            </a:r>
            <a:r>
              <a:rPr lang="cs-CZ" sz="2200" dirty="0" err="1"/>
              <a:t>die</a:t>
            </a:r>
            <a:r>
              <a:rPr lang="cs-CZ" sz="2200" dirty="0"/>
              <a:t> Partner</a:t>
            </a:r>
            <a:br>
              <a:rPr lang="cs-CZ" sz="2200" dirty="0"/>
            </a:br>
            <a:r>
              <a:rPr lang="cs-CZ" sz="2200" dirty="0"/>
              <a:t>Datum využití metodického materiálu:		24.04.2023, 2.skupina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218" name="Picture 2" descr="Image">
            <a:extLst>
              <a:ext uri="{FF2B5EF4-FFF2-40B4-BE49-F238E27FC236}">
                <a16:creationId xmlns:a16="http://schemas.microsoft.com/office/drawing/2014/main" id="{EAD3D03C-DC6D-480F-BF93-4214802230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41" y="1846263"/>
            <a:ext cx="301704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642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10242" name="Picture 2" descr="Image">
            <a:extLst>
              <a:ext uri="{FF2B5EF4-FFF2-40B4-BE49-F238E27FC236}">
                <a16:creationId xmlns:a16="http://schemas.microsoft.com/office/drawing/2014/main" id="{09D4F865-9758-4223-860D-F8B8FBB987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41" y="1846263"/>
            <a:ext cx="301704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228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D674C1C7-FD11-43D5-9855-10FF721F43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346" y="1846263"/>
            <a:ext cx="536363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56648051-7272-4B36-9D8C-DDC57648DC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41" y="1846263"/>
            <a:ext cx="301704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FB6C0683-45DE-47A5-A863-4BCB837B7D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41" y="1846263"/>
            <a:ext cx="301704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32D420FE-5719-47B4-AAF7-BED3DC9F23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346" y="1846263"/>
            <a:ext cx="536363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545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97A78FD1-BFE9-4542-A8BE-735A0DE9CF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346" y="1846263"/>
            <a:ext cx="536363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985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150" name="Picture 6" descr="Image">
            <a:extLst>
              <a:ext uri="{FF2B5EF4-FFF2-40B4-BE49-F238E27FC236}">
                <a16:creationId xmlns:a16="http://schemas.microsoft.com/office/drawing/2014/main" id="{6B1BFFFC-0EA4-4A00-A152-44C70C36A1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41" y="1846263"/>
            <a:ext cx="301704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795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170" name="Picture 2" descr="Image">
            <a:extLst>
              <a:ext uri="{FF2B5EF4-FFF2-40B4-BE49-F238E27FC236}">
                <a16:creationId xmlns:a16="http://schemas.microsoft.com/office/drawing/2014/main" id="{0052B2A0-1807-4AD0-8240-B89A18D255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41" y="1846263"/>
            <a:ext cx="301704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701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8194" name="Picture 2" descr="Image">
            <a:extLst>
              <a:ext uri="{FF2B5EF4-FFF2-40B4-BE49-F238E27FC236}">
                <a16:creationId xmlns:a16="http://schemas.microsoft.com/office/drawing/2014/main" id="{7659E5AE-AAC2-4F85-820F-30F52C06B9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41" y="1846263"/>
            <a:ext cx="301704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14816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206</TotalTime>
  <Words>111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Marcela Pospíšilová Název a číslo metodického materiálu:  Briefe an die Partner Datum využití metodického materiálu:  24.04.2023, 2.skupina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Marcela Pospíšilová</cp:lastModifiedBy>
  <cp:revision>20</cp:revision>
  <dcterms:created xsi:type="dcterms:W3CDTF">2021-01-11T18:59:36Z</dcterms:created>
  <dcterms:modified xsi:type="dcterms:W3CDTF">2023-05-11T11:16:41Z</dcterms:modified>
</cp:coreProperties>
</file>