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11.1.2022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11.1.2022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M. Pospíšilová</a:t>
            </a:r>
            <a:br>
              <a:rPr lang="cs-CZ" sz="2200" dirty="0"/>
            </a:br>
            <a:r>
              <a:rPr lang="cs-CZ" sz="2200" dirty="0"/>
              <a:t>Název a číslo metodického materiálu:		</a:t>
            </a:r>
            <a:r>
              <a:rPr lang="cs-CZ" sz="2200" dirty="0" err="1"/>
              <a:t>Meine</a:t>
            </a:r>
            <a:r>
              <a:rPr lang="cs-CZ" sz="2200" dirty="0"/>
              <a:t> </a:t>
            </a:r>
            <a:r>
              <a:rPr lang="cs-CZ" sz="2200" dirty="0" err="1"/>
              <a:t>Familie</a:t>
            </a:r>
            <a:r>
              <a:rPr lang="cs-CZ" sz="2200" dirty="0"/>
              <a:t>, 0088</a:t>
            </a:r>
            <a:br>
              <a:rPr lang="cs-CZ" sz="2200" dirty="0"/>
            </a:br>
            <a:r>
              <a:rPr lang="cs-CZ" sz="2200" dirty="0"/>
              <a:t>Datum využití metodického materiálu:		05.01.2022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03EF685-E4E3-4947-9504-16BDA510B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4037262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3F44FF7-6A3C-4F81-B28E-89BE40683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201349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B368B3A-7DA7-4FD0-9BA1-908B73892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1250254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E93DED7-AC10-43E7-8E5E-63CAA760B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2137832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DA97D20-3522-4DBF-B0BF-2DF6B8B09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48214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06490F9-4A1B-47B8-A9D5-97DA40260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1329633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E490AC2-F788-4E04-959E-42F5B2331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33FC13C-6C15-4298-9EC3-E373FAC31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3E59D984-159D-4A1D-867A-2C83BB487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A9FB149-D5CE-4438-9A06-F7AE37EB3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3782975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DDDD420-DA2E-4B13-9A99-EE34DA106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353813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B0DC975-0DE4-422A-9CFF-665B25AC3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927337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CC21DE0-F07C-4054-9EE8-5F7BD362E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522831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6D54EF0-3D61-4F3E-95AC-AAEFC919D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351985479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221</TotalTime>
  <Words>116</Words>
  <Application>Microsoft Office PowerPoint</Application>
  <PresentationFormat>Širokoúhlá obrazovka</PresentationFormat>
  <Paragraphs>17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8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M. Pospíšilová Název a číslo metodického materiálu:  Meine Familie, 0088 Datum využití metodického materiálu:  05.01.2022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Marcela Pospíšilová</cp:lastModifiedBy>
  <cp:revision>20</cp:revision>
  <dcterms:created xsi:type="dcterms:W3CDTF">2021-01-11T18:59:36Z</dcterms:created>
  <dcterms:modified xsi:type="dcterms:W3CDTF">2022-01-11T08:45:26Z</dcterms:modified>
</cp:coreProperties>
</file>