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Eva Pospíšilová</a:t>
            </a:r>
            <a:br>
              <a:rPr lang="cs-CZ" sz="2200" dirty="0"/>
            </a:br>
            <a:r>
              <a:rPr lang="cs-CZ" sz="2200" dirty="0"/>
              <a:t>Název a číslo metodického materiálu:		A </a:t>
            </a:r>
            <a:r>
              <a:rPr lang="cs-CZ" sz="2200" dirty="0" err="1"/>
              <a:t>letter</a:t>
            </a:r>
            <a:r>
              <a:rPr lang="cs-CZ" sz="2200" dirty="0"/>
              <a:t> to Santa, 1737</a:t>
            </a:r>
            <a:br>
              <a:rPr lang="cs-CZ" sz="2200" dirty="0"/>
            </a:br>
            <a:r>
              <a:rPr lang="cs-CZ" sz="2200" dirty="0"/>
              <a:t>Datum využití metodického materiálu:	</a:t>
            </a:r>
            <a:r>
              <a:rPr lang="cs-CZ" sz="2200"/>
              <a:t>	20.12.2022</a:t>
            </a:r>
            <a:endParaRPr lang="cs-CZ" sz="22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E2E6E-EABD-4D52-A5C9-61D70F1B8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6D627C4-13DD-40CC-A2E4-E5D790896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877277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6A4C0F-ECD6-4A30-9428-E2DB25BA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/>
              <a:t>Obrazová dokumentace</a:t>
            </a:r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FA3A370-7E61-42D4-B45C-C058D800D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0189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E20B7BE-396F-46CC-9188-0C721CC20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C56F758-54BD-467F-AC9C-6C9F78AE7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5D3DC-0F20-44E1-B9C8-6C292983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87140031-B7A6-4566-A850-ED12A092C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99562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3F886-E846-4DC2-B340-66E5E649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FE44A69-D97B-4179-9227-D7B48012C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90288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3C03FD-F705-4385-A9B7-BDED5376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15" name="Zástupný symbol pro obsah 14">
            <a:extLst>
              <a:ext uri="{FF2B5EF4-FFF2-40B4-BE49-F238E27FC236}">
                <a16:creationId xmlns:a16="http://schemas.microsoft.com/office/drawing/2014/main" id="{B5E81643-68C0-4441-B767-8F3394F4C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94279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08CAB5-DB31-4B4B-86E3-0E3CF29D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B343825-DDE7-48D4-A38E-AFFACB938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993958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4294B2-1830-488C-B9F4-D653C9BC7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DE3EEE5-BE79-436F-8CD9-0480992D4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355495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5666E-48EA-4316-A8D3-1312DD3E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4DD34C0-311E-4FA2-975A-A46CC4522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0205046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230</TotalTime>
  <Words>109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Eva Pospíšilová Název a číslo metodického materiálu:  A letter to Santa, 1737 Datum využití metodického materiálu:  20.12.2022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Eva Pospíšilová</cp:lastModifiedBy>
  <cp:revision>25</cp:revision>
  <dcterms:created xsi:type="dcterms:W3CDTF">2021-01-11T18:59:36Z</dcterms:created>
  <dcterms:modified xsi:type="dcterms:W3CDTF">2023-05-24T09:49:27Z</dcterms:modified>
</cp:coreProperties>
</file>