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Pospíšilová</a:t>
            </a:r>
            <a:br>
              <a:rPr lang="cs-CZ" sz="2200" dirty="0"/>
            </a:br>
            <a:r>
              <a:rPr lang="cs-CZ" sz="2200" dirty="0"/>
              <a:t>Název a číslo metodického materiálu:		A </a:t>
            </a:r>
            <a:r>
              <a:rPr lang="cs-CZ" sz="2200" dirty="0" err="1"/>
              <a:t>letter</a:t>
            </a:r>
            <a:r>
              <a:rPr lang="cs-CZ" sz="2200" dirty="0"/>
              <a:t> to Santa, 1737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20.12.2022</a:t>
            </a:r>
            <a:endParaRPr lang="cs-CZ" sz="2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BC790-18D9-4191-8094-D6F9EC15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ADAF811-6FBB-42E8-B257-78B8EB2D7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1213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1E2DB-7FB4-4958-B84E-7BA2B621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18687A4C-79C7-4DD5-9FC2-5EB2AB0D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5406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A18B33-3BB4-46EA-A500-94AC1498B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F913C00-7112-4BF8-9C67-EE41AAD00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5D3DC-0F20-44E1-B9C8-6C292983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4B6F74C-38BC-43EC-8497-0A133A2D9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562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3F886-E846-4DC2-B340-66E5E649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A5CE37-76EC-4C28-8B04-ECD951390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28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C03FD-F705-4385-A9B7-BDED5376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4D747E9-FFE4-4DBD-BA2F-2900DF5B5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4279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685DD-DAE5-4CBE-8BCF-6FD960A3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3B92F74F-8E58-4DAB-8EFD-AA27D2750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4947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8CAB5-DB31-4B4B-86E3-0E3CF29D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78FDC6D-06DE-408A-BD8F-2A32F8481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395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83E7C-A9E2-4225-B1CA-EE1E81CB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1B2875F-A26D-4D96-ACB3-E9CCD0862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629522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224</TotalTime>
  <Words>109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Pospíšilová Název a číslo metodického materiálu:  A letter to Santa, 1737 Datum využití metodického materiálu:  20.12.2022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Pospíšilová</cp:lastModifiedBy>
  <cp:revision>24</cp:revision>
  <dcterms:created xsi:type="dcterms:W3CDTF">2021-01-11T18:59:36Z</dcterms:created>
  <dcterms:modified xsi:type="dcterms:W3CDTF">2023-05-25T08:51:51Z</dcterms:modified>
</cp:coreProperties>
</file>