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24.05.2022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3013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24.05.2022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672720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24.05.2022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1888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24.05.2022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16780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24.05.2022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37803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24.05.2022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44141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24.05.2022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8790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24.05.2022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34930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24.05.2022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588599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F9D4EB93-1F31-459B-9C02-CEE01E8D6EEA}" type="datetimeFigureOut">
              <a:rPr lang="cs-CZ" smtClean="0"/>
              <a:t>24.05.2022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78844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24.05.2022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92874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F9D4EB93-1F31-459B-9C02-CEE01E8D6EEA}" type="datetimeFigureOut">
              <a:rPr lang="cs-CZ" smtClean="0"/>
              <a:t>24.05.2022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3505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8677D89-600F-45F5-9053-10AC88D895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6800" y="360727"/>
            <a:ext cx="10023446" cy="3825379"/>
          </a:xfrm>
        </p:spPr>
        <p:txBody>
          <a:bodyPr>
            <a:normAutofit fontScale="90000"/>
          </a:bodyPr>
          <a:lstStyle/>
          <a:p>
            <a:r>
              <a:rPr lang="cs-CZ" sz="4900" b="1" dirty="0"/>
              <a:t>Implementace Krajského akčního plánu Kraje Vysočina II - Učíme se ze života pro život 2</a:t>
            </a:r>
            <a:br>
              <a:rPr lang="cs-CZ" sz="4900" b="1" dirty="0"/>
            </a:br>
            <a:br>
              <a:rPr lang="cs-CZ" sz="2800" dirty="0"/>
            </a:br>
            <a:r>
              <a:rPr lang="cs-CZ" sz="2200" dirty="0"/>
              <a:t>Registrační číslo projektu: CZ.02.3.68/0.0/0.0/19_078/0020364</a:t>
            </a:r>
            <a:br>
              <a:rPr lang="cs-CZ" sz="2200" dirty="0"/>
            </a:br>
            <a:br>
              <a:rPr lang="cs-CZ" sz="2200" dirty="0"/>
            </a:br>
            <a:r>
              <a:rPr lang="cs-CZ" sz="2200" dirty="0"/>
              <a:t>Realizace projektu: 15. 2. 2021 – 30. 11. 2023</a:t>
            </a:r>
            <a:br>
              <a:rPr lang="cs-CZ" sz="2200" dirty="0"/>
            </a:br>
            <a:br>
              <a:rPr lang="cs-CZ" sz="2200" dirty="0"/>
            </a:br>
            <a:r>
              <a:rPr lang="cs-CZ" sz="2200" dirty="0"/>
              <a:t>Aktivní učitel: 				Mgr. Eva Pospíšilová</a:t>
            </a:r>
            <a:br>
              <a:rPr lang="cs-CZ" sz="2200" dirty="0"/>
            </a:br>
            <a:r>
              <a:rPr lang="cs-CZ" sz="2200" dirty="0"/>
              <a:t>Název a číslo metodického materiálu:		</a:t>
            </a:r>
            <a:r>
              <a:rPr lang="cs-CZ" sz="2200" dirty="0" err="1"/>
              <a:t>Two</a:t>
            </a:r>
            <a:r>
              <a:rPr lang="cs-CZ" sz="2200" dirty="0"/>
              <a:t> </a:t>
            </a:r>
            <a:r>
              <a:rPr lang="cs-CZ" sz="2200" dirty="0" err="1"/>
              <a:t>lies</a:t>
            </a:r>
            <a:r>
              <a:rPr lang="cs-CZ" sz="2200" dirty="0"/>
              <a:t> and a </a:t>
            </a:r>
            <a:r>
              <a:rPr lang="cs-CZ" sz="2200" dirty="0" err="1"/>
              <a:t>Truth</a:t>
            </a:r>
            <a:r>
              <a:rPr lang="cs-CZ" sz="2200" dirty="0"/>
              <a:t>, 2115</a:t>
            </a:r>
            <a:br>
              <a:rPr lang="cs-CZ" sz="2200" dirty="0"/>
            </a:br>
            <a:r>
              <a:rPr lang="cs-CZ" sz="2200" dirty="0"/>
              <a:t>Datum využití metodického materiálu:		20.06.2022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821E279-463C-4C68-8457-DD5092E81E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44799" y="4616056"/>
            <a:ext cx="8156633" cy="1143000"/>
          </a:xfrm>
        </p:spPr>
        <p:txBody>
          <a:bodyPr/>
          <a:lstStyle/>
          <a:p>
            <a:r>
              <a:rPr lang="cs-CZ" dirty="0"/>
              <a:t>Gymnázium Velké meziříčí</a:t>
            </a:r>
          </a:p>
          <a:p>
            <a:r>
              <a:rPr lang="cs-CZ" cap="none" dirty="0"/>
              <a:t>www.gvm.cz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B71829F-A281-46B6-9284-629BC22064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568" y="4424032"/>
            <a:ext cx="1524581" cy="1527048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BE95C9F8-0CB4-4693-BA52-880497B12F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3061" y="5712719"/>
            <a:ext cx="6107185" cy="476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5558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8C782E35-0CEF-48A1-8338-42B6CEC6DC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14800" y="2349103"/>
            <a:ext cx="4022725" cy="3017043"/>
          </a:xfrm>
        </p:spPr>
      </p:pic>
    </p:spTree>
    <p:extLst>
      <p:ext uri="{BB962C8B-B14F-4D97-AF65-F5344CB8AC3E}">
        <p14:creationId xmlns:p14="http://schemas.microsoft.com/office/powerpoint/2010/main" val="16915397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D8687B90-02C7-4CBD-8B6F-CFF0E06202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14800" y="2349103"/>
            <a:ext cx="4022725" cy="3017043"/>
          </a:xfrm>
        </p:spPr>
      </p:pic>
    </p:spTree>
    <p:extLst>
      <p:ext uri="{BB962C8B-B14F-4D97-AF65-F5344CB8AC3E}">
        <p14:creationId xmlns:p14="http://schemas.microsoft.com/office/powerpoint/2010/main" val="41932959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7" name="Zástupný symbol pro obsah 6">
            <a:extLst>
              <a:ext uri="{FF2B5EF4-FFF2-40B4-BE49-F238E27FC236}">
                <a16:creationId xmlns:a16="http://schemas.microsoft.com/office/drawing/2014/main" id="{DF8A42AA-21C6-4F3E-911A-FDC7CD8563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14800" y="2349103"/>
            <a:ext cx="4022725" cy="3017043"/>
          </a:xfrm>
        </p:spPr>
      </p:pic>
    </p:spTree>
    <p:extLst>
      <p:ext uri="{BB962C8B-B14F-4D97-AF65-F5344CB8AC3E}">
        <p14:creationId xmlns:p14="http://schemas.microsoft.com/office/powerpoint/2010/main" val="6873064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225D3DC-0F20-44E1-B9C8-6C29298312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Obrazová dokumentace</a:t>
            </a:r>
            <a:endParaRPr lang="cs-CZ" dirty="0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35C663D3-999E-4C7A-82A9-F8D0C61DD4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19956263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D9503AC-0CFC-4656-A1B8-3133687AA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Obrazová dokumentace</a:t>
            </a:r>
            <a:endParaRPr lang="cs-CZ" dirty="0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9D48987F-2553-44CB-8015-553EA65545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11113641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DB3F886-E846-4DC2-B340-66E5E64989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Obrazová dokumentace</a:t>
            </a:r>
            <a:endParaRPr lang="cs-CZ" dirty="0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7B0927AA-9B82-4181-9EA4-11FAE50E96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29028898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4E3D8E6-7BA4-4B8A-A4EF-8F858FD555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Obrazová dokumentace</a:t>
            </a:r>
            <a:endParaRPr lang="cs-CZ" dirty="0"/>
          </a:p>
        </p:txBody>
      </p:sp>
      <p:pic>
        <p:nvPicPr>
          <p:cNvPr id="17" name="Zástupný symbol pro obsah 16">
            <a:extLst>
              <a:ext uri="{FF2B5EF4-FFF2-40B4-BE49-F238E27FC236}">
                <a16:creationId xmlns:a16="http://schemas.microsoft.com/office/drawing/2014/main" id="{6F449E7B-8C98-4E2E-BDAA-1AC0FB61A4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14800" y="2349103"/>
            <a:ext cx="4022725" cy="3017043"/>
          </a:xfrm>
        </p:spPr>
      </p:pic>
    </p:spTree>
    <p:extLst>
      <p:ext uri="{BB962C8B-B14F-4D97-AF65-F5344CB8AC3E}">
        <p14:creationId xmlns:p14="http://schemas.microsoft.com/office/powerpoint/2010/main" val="3379271430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ktiva">
  <a:themeElements>
    <a:clrScheme name="Vlastní 6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E94E00"/>
      </a:accent1>
      <a:accent2>
        <a:srgbClr val="E94E00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k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207</TotalTime>
  <Words>104</Words>
  <Application>Microsoft Office PowerPoint</Application>
  <PresentationFormat>Širokoúhlá obrazovka</PresentationFormat>
  <Paragraphs>10</Paragraphs>
  <Slides>8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8</vt:i4>
      </vt:variant>
    </vt:vector>
  </HeadingPairs>
  <TitlesOfParts>
    <vt:vector size="11" baseType="lpstr">
      <vt:lpstr>Calibri</vt:lpstr>
      <vt:lpstr>Calibri Light</vt:lpstr>
      <vt:lpstr>Retrospektiva</vt:lpstr>
      <vt:lpstr>Implementace Krajského akčního plánu Kraje Vysočina II - Učíme se ze života pro život 2  Registrační číslo projektu: CZ.02.3.68/0.0/0.0/19_078/0020364  Realizace projektu: 15. 2. 2021 – 30. 11. 2023  Aktivní učitel:     Mgr. Eva Pospíšilová Název a číslo metodického materiálu:  Two lies and a Truth, 2115 Datum využití metodického materiálu:  20.06.2022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Základy společenských věd</dc:title>
  <dc:creator>Ilona Pokorná</dc:creator>
  <cp:lastModifiedBy>Eva Pospíšilová</cp:lastModifiedBy>
  <cp:revision>19</cp:revision>
  <dcterms:created xsi:type="dcterms:W3CDTF">2021-01-11T18:59:36Z</dcterms:created>
  <dcterms:modified xsi:type="dcterms:W3CDTF">2022-05-24T15:16:06Z</dcterms:modified>
</cp:coreProperties>
</file>