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16.01.2023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16.01.2023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16.01.2023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16.01.2023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16.01.2023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16.01.2023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Eva Pospíšilová</a:t>
            </a:r>
            <a:br>
              <a:rPr lang="cs-CZ" sz="2200" dirty="0"/>
            </a:br>
            <a:r>
              <a:rPr lang="cs-CZ" sz="2200" dirty="0"/>
              <a:t>Název a číslo metodického materiálu:		A </a:t>
            </a:r>
            <a:r>
              <a:rPr lang="cs-CZ" sz="2200" dirty="0" err="1"/>
              <a:t>letter</a:t>
            </a:r>
            <a:r>
              <a:rPr lang="cs-CZ" sz="2200" dirty="0"/>
              <a:t> to Santa, 1737</a:t>
            </a:r>
            <a:br>
              <a:rPr lang="cs-CZ" sz="2200" dirty="0"/>
            </a:br>
            <a:r>
              <a:rPr lang="cs-CZ" sz="2200" dirty="0"/>
              <a:t>Datum využití metodického materiálu:		.12.2022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3BC790-18D9-4191-8094-D6F9EC157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ADAF811-6FBB-42E8-B257-78B8EB2D71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712130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31E2DB-7FB4-4958-B84E-7BA2B6218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12" name="Zástupný symbol pro obsah 11">
            <a:extLst>
              <a:ext uri="{FF2B5EF4-FFF2-40B4-BE49-F238E27FC236}">
                <a16:creationId xmlns:a16="http://schemas.microsoft.com/office/drawing/2014/main" id="{18687A4C-79C7-4DD5-9FC2-5EB2AB0D03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754061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EA18B33-3BB4-46EA-A500-94AC1498BE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1F913C00-7112-4BF8-9C67-EE41AAD001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4193295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25D3DC-0F20-44E1-B9C8-6C2929831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F4B6F74C-38BC-43EC-8497-0A133A2D91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995626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B3F886-E846-4DC2-B340-66E5E6498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FA5CE37-76EC-4C28-8B04-ECD951390C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902889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3C03FD-F705-4385-A9B7-BDED5376C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4D747E9-FFE4-4DBD-BA2F-2900DF5B53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3942790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2685DD-DAE5-4CBE-8BCF-6FD960A32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12" name="Zástupný symbol pro obsah 11">
            <a:extLst>
              <a:ext uri="{FF2B5EF4-FFF2-40B4-BE49-F238E27FC236}">
                <a16:creationId xmlns:a16="http://schemas.microsoft.com/office/drawing/2014/main" id="{3B92F74F-8E58-4DAB-8EFD-AA27D27503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849474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08CAB5-DB31-4B4B-86E3-0E3CF29D3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78FDC6D-06DE-408A-BD8F-2A32F8481E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993958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E83E7C-A9E2-4225-B1CA-EE1E81CB9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1B2875F-A26D-4D96-ACB3-E9CCD0862B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316295227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224</TotalTime>
  <Words>110</Words>
  <Application>Microsoft Office PowerPoint</Application>
  <PresentationFormat>Širokoúhlá obrazovka</PresentationFormat>
  <Paragraphs>13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4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Eva Pospíšilová Název a číslo metodického materiálu:  A letter to Santa, 1737 Datum využití metodického materiálu:  .12.2022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Eva Pospíšilová</cp:lastModifiedBy>
  <cp:revision>23</cp:revision>
  <dcterms:created xsi:type="dcterms:W3CDTF">2021-01-11T18:59:36Z</dcterms:created>
  <dcterms:modified xsi:type="dcterms:W3CDTF">2023-01-16T10:24:32Z</dcterms:modified>
</cp:coreProperties>
</file>