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21.01.2022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Pospíšilová</a:t>
            </a:r>
            <a:br>
              <a:rPr lang="cs-CZ" sz="2200" dirty="0"/>
            </a:br>
            <a:r>
              <a:rPr lang="cs-CZ" sz="2200" dirty="0"/>
              <a:t>Název a číslo metodického materiálu:		Animal </a:t>
            </a:r>
            <a:r>
              <a:rPr lang="cs-CZ" sz="2200" dirty="0" err="1"/>
              <a:t>maths</a:t>
            </a:r>
            <a:r>
              <a:rPr lang="cs-CZ" sz="2200" dirty="0"/>
              <a:t> – čísla, zvířata, 1982</a:t>
            </a:r>
            <a:br>
              <a:rPr lang="cs-CZ" sz="2200" dirty="0"/>
            </a:br>
            <a:r>
              <a:rPr lang="cs-CZ" sz="2200" dirty="0"/>
              <a:t>Datum využití metodického materiálu:		20.1.2022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263CB-186E-434F-9E62-AD326049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960C52-7044-4503-BEF4-C5D9C211F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32479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4834E-8F5E-4CCD-8B51-B6E5994D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0BE1964-C45F-45E1-88EF-0D6D1A3FF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5476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3D58129-066C-4CB3-A608-2675778BA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23A8525-26DF-4748-BA61-0FDD0A7ED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79DC01A0-C450-4328-8AA2-400635134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B338D-FD58-4C57-9616-68854179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3DF460-F9C3-4496-8F4A-D918A286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70777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F7745-AC38-4573-AD03-06240925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FD3ED6F-C1FD-4F9D-9A1D-798B94DA8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81186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71147-490F-43A1-8BCC-2991FA18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CC6970-8EB3-41DF-BE1B-F77E58210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352185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6A360-596C-4639-8562-3958EE3B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4C4E905-8150-491C-8589-27EBD2F9E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38254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25124-A0D9-453B-A612-17D3FC0A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C25A75C-4CF4-41E3-8991-6EAEA433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9477096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Pospíšilová Název a číslo metodického materiálu:  Animal maths – čísla, zvířata, 1982 Datum využití metodického materiálu:  20.1.2022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Pospíšilová</cp:lastModifiedBy>
  <cp:revision>19</cp:revision>
  <dcterms:created xsi:type="dcterms:W3CDTF">2021-01-11T18:59:36Z</dcterms:created>
  <dcterms:modified xsi:type="dcterms:W3CDTF">2022-01-21T08:10:06Z</dcterms:modified>
</cp:coreProperties>
</file>