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57" r:id="rId9"/>
    <p:sldId id="258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28.01.2022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Ilona Pokorná</a:t>
            </a:r>
            <a:br>
              <a:rPr lang="cs-CZ" sz="2200" dirty="0"/>
            </a:br>
            <a:r>
              <a:rPr lang="cs-CZ" sz="2200" dirty="0"/>
              <a:t>Název a číslo metodického materiálu:		Příprava na přijímací pohovor – nejčastější otázky, 0007</a:t>
            </a:r>
            <a:br>
              <a:rPr lang="cs-CZ" sz="2200" dirty="0"/>
            </a:br>
            <a:r>
              <a:rPr lang="cs-CZ" sz="2200" dirty="0"/>
              <a:t>Datum využití metodického materiálu:		27. 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CC609B7-F679-4B8A-A7CA-7F208E5DA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" y="1846263"/>
            <a:ext cx="8708370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3274F-1B1D-43B9-AB4E-E8FF21D0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C8DD98F-8E55-4E1A-9A56-3CB023A97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928501"/>
            <a:ext cx="4022725" cy="1858248"/>
          </a:xfrm>
        </p:spPr>
      </p:pic>
    </p:spTree>
    <p:extLst>
      <p:ext uri="{BB962C8B-B14F-4D97-AF65-F5344CB8AC3E}">
        <p14:creationId xmlns:p14="http://schemas.microsoft.com/office/powerpoint/2010/main" val="3749616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CAD59-50EA-46CB-BC7A-DE5860C2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0DCB8967-0E20-4429-81C2-9FBB9E4F9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928501"/>
            <a:ext cx="4022725" cy="1858248"/>
          </a:xfrm>
        </p:spPr>
      </p:pic>
    </p:spTree>
    <p:extLst>
      <p:ext uri="{BB962C8B-B14F-4D97-AF65-F5344CB8AC3E}">
        <p14:creationId xmlns:p14="http://schemas.microsoft.com/office/powerpoint/2010/main" val="274821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631B8-CF4F-4918-AF1E-B8264AB8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4B90BF8-222D-41CA-9BDE-7A7AEB71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" y="1846263"/>
            <a:ext cx="8708370" cy="4022725"/>
          </a:xfrm>
        </p:spPr>
      </p:pic>
    </p:spTree>
    <p:extLst>
      <p:ext uri="{BB962C8B-B14F-4D97-AF65-F5344CB8AC3E}">
        <p14:creationId xmlns:p14="http://schemas.microsoft.com/office/powerpoint/2010/main" val="113659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EB82CC-E386-4659-BA9A-E3CB26EB4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4AF1029-C516-4535-A037-88FD55DE2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" y="1846263"/>
            <a:ext cx="8708370" cy="4022725"/>
          </a:xfrm>
        </p:spPr>
      </p:pic>
    </p:spTree>
    <p:extLst>
      <p:ext uri="{BB962C8B-B14F-4D97-AF65-F5344CB8AC3E}">
        <p14:creationId xmlns:p14="http://schemas.microsoft.com/office/powerpoint/2010/main" val="267113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69D74A-9FF3-4B4B-8F2D-69EF8473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3229271-5063-4CA9-97B2-0540A7A97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" y="1846263"/>
            <a:ext cx="8708370" cy="4022725"/>
          </a:xfrm>
        </p:spPr>
      </p:pic>
    </p:spTree>
    <p:extLst>
      <p:ext uri="{BB962C8B-B14F-4D97-AF65-F5344CB8AC3E}">
        <p14:creationId xmlns:p14="http://schemas.microsoft.com/office/powerpoint/2010/main" val="2714207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186A1-23CA-4DB3-9E3A-EFCB45B2B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796AB85-3746-489B-AE08-79809D7AA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" y="1846263"/>
            <a:ext cx="8708370" cy="4022725"/>
          </a:xfrm>
        </p:spPr>
      </p:pic>
    </p:spTree>
    <p:extLst>
      <p:ext uri="{BB962C8B-B14F-4D97-AF65-F5344CB8AC3E}">
        <p14:creationId xmlns:p14="http://schemas.microsoft.com/office/powerpoint/2010/main" val="2755026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A7343A4-2130-40C2-8C0E-1B6DBDFFE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" y="1846263"/>
            <a:ext cx="8708370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6024DB2-4B28-4A0A-B8AB-00B0D1001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" y="1846263"/>
            <a:ext cx="8708370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209</TotalTime>
  <Words>102</Words>
  <Application>Microsoft Office PowerPoint</Application>
  <PresentationFormat>Širokoúhlá obrazovka</PresentationFormat>
  <Paragraphs>6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Ilona Pokorná Název a číslo metodického materiálu:  Příprava na přijímací pohovor – nejčastější otázky, 0007 Datum využití metodického materiálu:  27. 1.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Ilona Pokorná</cp:lastModifiedBy>
  <cp:revision>19</cp:revision>
  <dcterms:created xsi:type="dcterms:W3CDTF">2021-01-11T18:59:36Z</dcterms:created>
  <dcterms:modified xsi:type="dcterms:W3CDTF">2022-01-28T06:51:08Z</dcterms:modified>
</cp:coreProperties>
</file>