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8" r:id="rId4"/>
    <p:sldId id="271" r:id="rId5"/>
    <p:sldId id="269" r:id="rId6"/>
    <p:sldId id="259" r:id="rId7"/>
    <p:sldId id="257" r:id="rId8"/>
    <p:sldId id="270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2.A Hudba (aplikace </a:t>
            </a:r>
            <a:r>
              <a:rPr lang="cs-CZ" sz="2200" dirty="0" err="1"/>
              <a:t>Flipa</a:t>
            </a:r>
            <a:r>
              <a:rPr lang="cs-CZ" sz="2200" dirty="0"/>
              <a:t> </a:t>
            </a:r>
            <a:r>
              <a:rPr lang="cs-CZ" sz="2200" dirty="0" err="1"/>
              <a:t>Clip</a:t>
            </a:r>
            <a:r>
              <a:rPr lang="cs-CZ" sz="2200" dirty="0"/>
              <a:t>)                                     Datum využití metodického materiálu:		10. 3.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Den+hudby">
            <a:hlinkClick r:id="" action="ppaction://media"/>
            <a:extLst>
              <a:ext uri="{FF2B5EF4-FFF2-40B4-BE49-F238E27FC236}">
                <a16:creationId xmlns:a16="http://schemas.microsoft.com/office/drawing/2014/main" id="{CCD3565F-6BEF-4084-A41B-F94F6E761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188" y="2026327"/>
            <a:ext cx="6924583" cy="38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2E7406-55C5-467E-AD24-FA221B5A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50" y="2057466"/>
            <a:ext cx="4799860" cy="35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3F91541-B03B-4C15-857D-726EF7FBC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B55991-56B1-4DE1-B7BB-39EA05F89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2721" y="2424137"/>
            <a:ext cx="4407516" cy="33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FB7FEF-C891-41D1-879D-4E1E6F14E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86" y="2077374"/>
            <a:ext cx="5078028" cy="38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VID_20230310_095604">
            <a:hlinkClick r:id="" action="ppaction://media"/>
            <a:extLst>
              <a:ext uri="{FF2B5EF4-FFF2-40B4-BE49-F238E27FC236}">
                <a16:creationId xmlns:a16="http://schemas.microsoft.com/office/drawing/2014/main" id="{8C721469-13A9-419B-AE56-EB1E4CBD4F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3792" y="2119398"/>
            <a:ext cx="6045376" cy="3400440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VID_20230310_095542">
            <a:hlinkClick r:id="" action="ppaction://media"/>
            <a:extLst>
              <a:ext uri="{FF2B5EF4-FFF2-40B4-BE49-F238E27FC236}">
                <a16:creationId xmlns:a16="http://schemas.microsoft.com/office/drawing/2014/main" id="{89AC6A85-3A3C-4E40-8565-08FA4803B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633" y="2079551"/>
            <a:ext cx="6594734" cy="37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A300C2-A6B4-49DB-F611-5CACFA0C2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4468" y="2424932"/>
            <a:ext cx="4104023" cy="3078018"/>
          </a:xfrm>
          <a:prstGeom prst="rect">
            <a:avLst/>
          </a:prstGeom>
        </p:spPr>
      </p:pic>
      <p:pic>
        <p:nvPicPr>
          <p:cNvPr id="4" name="VID_20230310_102752">
            <a:hlinkClick r:id="" action="ppaction://media"/>
            <a:extLst>
              <a:ext uri="{FF2B5EF4-FFF2-40B4-BE49-F238E27FC236}">
                <a16:creationId xmlns:a16="http://schemas.microsoft.com/office/drawing/2014/main" id="{A21532FA-2CDD-4C74-BB76-D90D93EF0B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7469" y="1844678"/>
            <a:ext cx="3178107" cy="41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VID_20230310_103001">
            <a:hlinkClick r:id="" action="ppaction://media"/>
            <a:extLst>
              <a:ext uri="{FF2B5EF4-FFF2-40B4-BE49-F238E27FC236}">
                <a16:creationId xmlns:a16="http://schemas.microsoft.com/office/drawing/2014/main" id="{74B3A7CB-4B04-4480-92E5-F88388770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753" y="2100904"/>
            <a:ext cx="6338493" cy="35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464</TotalTime>
  <Words>113</Words>
  <Application>Microsoft Office PowerPoint</Application>
  <PresentationFormat>Širokoúhlá obrazovka</PresentationFormat>
  <Paragraphs>12</Paragraphs>
  <Slides>10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2.A Hudba (aplikace Flipa Clip)                                     Datum využití metodického materiálu:  10.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Vlastník</cp:lastModifiedBy>
  <cp:revision>35</cp:revision>
  <dcterms:created xsi:type="dcterms:W3CDTF">2021-01-11T18:59:36Z</dcterms:created>
  <dcterms:modified xsi:type="dcterms:W3CDTF">2023-03-24T07:04:01Z</dcterms:modified>
</cp:coreProperties>
</file>