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9" r:id="rId4"/>
    <p:sldId id="257" r:id="rId5"/>
    <p:sldId id="268" r:id="rId6"/>
    <p:sldId id="271" r:id="rId7"/>
    <p:sldId id="263" r:id="rId8"/>
    <p:sldId id="269" r:id="rId9"/>
    <p:sldId id="27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19.12.2022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Guiseppe</a:t>
            </a:r>
            <a:r>
              <a:rPr lang="cs-CZ" sz="2200" dirty="0"/>
              <a:t> </a:t>
            </a:r>
            <a:r>
              <a:rPr lang="cs-CZ" sz="2200" dirty="0" err="1"/>
              <a:t>Arcimboldo</a:t>
            </a:r>
            <a:r>
              <a:rPr lang="cs-CZ" sz="2200" dirty="0"/>
              <a:t> (koláž) 4.A, 1452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12. </a:t>
            </a:r>
            <a:r>
              <a:rPr lang="cs-CZ" sz="2200" dirty="0"/>
              <a:t>12. 2022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0750645-8319-ABFF-269D-3ABAB649A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211" y="2449943"/>
            <a:ext cx="4125577" cy="30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1B4B629-64BE-8D09-196C-050F9C8B6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4637" y="244209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7743FAF0-143C-E049-C167-4AC8C61DA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2" r="19049"/>
          <a:stretch/>
        </p:blipFill>
        <p:spPr>
          <a:xfrm>
            <a:off x="3444346" y="1930401"/>
            <a:ext cx="5253604" cy="3938588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obsah 5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47A3EF47-9CE2-7B36-A46D-A4E15C3A6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117" y="244209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2C7C122F-3733-3ED4-5776-258E2E07D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b="6072"/>
          <a:stretch/>
        </p:blipFill>
        <p:spPr>
          <a:xfrm rot="5400000">
            <a:off x="4120162" y="2437037"/>
            <a:ext cx="3951674" cy="2967677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0" name="Obrázek 9" descr="Obsah obrázku text, osoba, interiér, rodina&#10;&#10;Popis byl vytvořen automaticky">
            <a:extLst>
              <a:ext uri="{FF2B5EF4-FFF2-40B4-BE49-F238E27FC236}">
                <a16:creationId xmlns:a16="http://schemas.microsoft.com/office/drawing/2014/main" id="{507DFD5C-40D2-0253-55A1-A8492BA2C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7" t="4267" b="12158"/>
          <a:stretch/>
        </p:blipFill>
        <p:spPr>
          <a:xfrm>
            <a:off x="4575583" y="1915477"/>
            <a:ext cx="3101793" cy="41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830A842-A44B-F104-D94D-711B8705E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7198" y="2421613"/>
            <a:ext cx="3998563" cy="299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2BA4DA-7A16-61FA-FC65-7E6A15BB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30" y="1939635"/>
            <a:ext cx="5437140" cy="40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A300C2-A6B4-49DB-F611-5CACFA0C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4468" y="2424932"/>
            <a:ext cx="4104023" cy="30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313</TotalTime>
  <Words>115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Guiseppe Arcimboldo (koláž) 4.A, 1452 Datum využití metodického materiálu:  12. 12.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Muchová</cp:lastModifiedBy>
  <cp:revision>28</cp:revision>
  <dcterms:created xsi:type="dcterms:W3CDTF">2021-01-11T18:59:36Z</dcterms:created>
  <dcterms:modified xsi:type="dcterms:W3CDTF">2022-12-19T10:07:43Z</dcterms:modified>
</cp:coreProperties>
</file>