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7" r:id="rId4"/>
    <p:sldId id="259" r:id="rId5"/>
    <p:sldId id="265" r:id="rId6"/>
    <p:sldId id="268" r:id="rId7"/>
    <p:sldId id="263" r:id="rId8"/>
    <p:sldId id="266" r:id="rId9"/>
    <p:sldId id="269" r:id="rId10"/>
    <p:sldId id="270" r:id="rId11"/>
    <p:sldId id="26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29. 11. 2022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29. 11. 2022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29. 11. 2022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29. 11. 2022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29. 11. 2022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29. 11. 2022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29. 11. 2022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29. 11. 2022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29. 11. 2022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29. 11. 2022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29. 11. 2022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29. 11. 2022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Lenka Muchová</a:t>
            </a:r>
            <a:br>
              <a:rPr lang="cs-CZ" sz="2200" dirty="0"/>
            </a:br>
            <a:r>
              <a:rPr lang="cs-CZ" sz="2200" dirty="0"/>
              <a:t>Název a číslo metodického materiálu:		</a:t>
            </a:r>
            <a:r>
              <a:rPr lang="cs-CZ" sz="2200"/>
              <a:t>Guiseppe</a:t>
            </a:r>
            <a:r>
              <a:rPr lang="cs-CZ" sz="2200" dirty="0"/>
              <a:t> </a:t>
            </a:r>
            <a:r>
              <a:rPr lang="cs-CZ" sz="2200" dirty="0" err="1"/>
              <a:t>Arcimboldo</a:t>
            </a:r>
            <a:r>
              <a:rPr lang="cs-CZ" sz="2200" dirty="0"/>
              <a:t> (koláž), 1452</a:t>
            </a:r>
            <a:br>
              <a:rPr lang="cs-CZ" sz="2200" dirty="0"/>
            </a:br>
            <a:r>
              <a:rPr lang="cs-CZ" sz="2200" dirty="0"/>
              <a:t>Datum využití metodického materiálu:		3. 11. 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ozubené kolo&#10;&#10;Popis byl vytvořen automaticky">
            <a:extLst>
              <a:ext uri="{FF2B5EF4-FFF2-40B4-BE49-F238E27FC236}">
                <a16:creationId xmlns:a16="http://schemas.microsoft.com/office/drawing/2014/main" id="{6220CD7B-7E2B-6F9B-1D01-D1B4851B7B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" t="765" b="1"/>
          <a:stretch/>
        </p:blipFill>
        <p:spPr>
          <a:xfrm rot="5400000">
            <a:off x="4096679" y="2421315"/>
            <a:ext cx="4137887" cy="311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65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 descr="Obsah obrázku interiér, několik&#10;&#10;Popis byl vytvořen automaticky">
            <a:extLst>
              <a:ext uri="{FF2B5EF4-FFF2-40B4-BE49-F238E27FC236}">
                <a16:creationId xmlns:a16="http://schemas.microsoft.com/office/drawing/2014/main" id="{66010883-B0FA-3E20-21C0-D47CBEFF26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1660" y="2408095"/>
            <a:ext cx="4168678" cy="3126509"/>
          </a:xfrm>
        </p:spPr>
      </p:pic>
    </p:spTree>
    <p:extLst>
      <p:ext uri="{BB962C8B-B14F-4D97-AF65-F5344CB8AC3E}">
        <p14:creationId xmlns:p14="http://schemas.microsoft.com/office/powerpoint/2010/main" val="2380079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Obrázek 4" descr="Obsah obrázku osoba, interiér&#10;&#10;Popis byl vytvořen automaticky">
            <a:extLst>
              <a:ext uri="{FF2B5EF4-FFF2-40B4-BE49-F238E27FC236}">
                <a16:creationId xmlns:a16="http://schemas.microsoft.com/office/drawing/2014/main" id="{AA4DE613-71A8-E3A1-B130-B1718013E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115" y="1958109"/>
            <a:ext cx="5461769" cy="409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 descr="Obsah obrázku osoba, interiér&#10;&#10;Popis byl vytvořen automaticky">
            <a:extLst>
              <a:ext uri="{FF2B5EF4-FFF2-40B4-BE49-F238E27FC236}">
                <a16:creationId xmlns:a16="http://schemas.microsoft.com/office/drawing/2014/main" id="{C8DCE982-95F2-8796-E298-A753569D49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663" y="2030990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545490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 descr="Obsah obrázku osoba, chlapec&#10;&#10;Popis byl vytvořen automaticky">
            <a:extLst>
              <a:ext uri="{FF2B5EF4-FFF2-40B4-BE49-F238E27FC236}">
                <a16:creationId xmlns:a16="http://schemas.microsoft.com/office/drawing/2014/main" id="{5BE9128E-1DE3-F34A-1977-2E9E71ABB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183" y="19478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 descr="Obsah obrázku osoba&#10;&#10;Popis byl vytvořen automaticky">
            <a:extLst>
              <a:ext uri="{FF2B5EF4-FFF2-40B4-BE49-F238E27FC236}">
                <a16:creationId xmlns:a16="http://schemas.microsoft.com/office/drawing/2014/main" id="{CED5E565-AFD8-3E26-5FB6-08D597B29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663" y="1994045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273752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 descr="Obsah obrázku osoba, interiér&#10;&#10;Popis byl vytvořen automaticky">
            <a:extLst>
              <a:ext uri="{FF2B5EF4-FFF2-40B4-BE49-F238E27FC236}">
                <a16:creationId xmlns:a16="http://schemas.microsoft.com/office/drawing/2014/main" id="{9882BA47-7825-7831-BFDC-CC796F1702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5117" y="2487648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1612594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204FE32C-82A0-331C-D28D-8DEB41220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79" y="1995132"/>
            <a:ext cx="5320042" cy="399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00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Obrázek 6" descr="Obsah obrázku text, osoba, interiér, vsedě&#10;&#10;Popis byl vytvořen automaticky">
            <a:extLst>
              <a:ext uri="{FF2B5EF4-FFF2-40B4-BE49-F238E27FC236}">
                <a16:creationId xmlns:a16="http://schemas.microsoft.com/office/drawing/2014/main" id="{62A0FEFC-1553-4774-11DD-380833FC34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4060" r="2254" b="4110"/>
          <a:stretch/>
        </p:blipFill>
        <p:spPr>
          <a:xfrm>
            <a:off x="3532909" y="1865747"/>
            <a:ext cx="5126182" cy="423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56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229D5BBE-FC41-E876-D657-25DC433E2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2335" y="2403122"/>
            <a:ext cx="4227330" cy="317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6337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291</TotalTime>
  <Words>109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Lenka Muchová Název a číslo metodického materiálu:  Guiseppe Arcimboldo (koláž), 1452 Datum využití metodického materiálu:  3. 11. 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Miroslav Mucha</cp:lastModifiedBy>
  <cp:revision>26</cp:revision>
  <dcterms:created xsi:type="dcterms:W3CDTF">2021-01-11T18:59:36Z</dcterms:created>
  <dcterms:modified xsi:type="dcterms:W3CDTF">2022-11-29T19:39:49Z</dcterms:modified>
</cp:coreProperties>
</file>