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7" r:id="rId3"/>
    <p:sldId id="266" r:id="rId4"/>
    <p:sldId id="257" r:id="rId5"/>
    <p:sldId id="265" r:id="rId6"/>
    <p:sldId id="259" r:id="rId7"/>
    <p:sldId id="263" r:id="rId8"/>
    <p:sldId id="268" r:id="rId9"/>
    <p:sldId id="270" r:id="rId10"/>
    <p:sldId id="269" r:id="rId11"/>
    <p:sldId id="261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56" d="100"/>
          <a:sy n="56" d="100"/>
        </p:scale>
        <p:origin x="730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Lenka Muchová</a:t>
            </a:r>
            <a:br>
              <a:rPr lang="cs-CZ" sz="2200" dirty="0"/>
            </a:br>
            <a:r>
              <a:rPr lang="cs-CZ" sz="2200" dirty="0"/>
              <a:t>Název a číslo metodického materiálu:		Mezopotámie 5.A</a:t>
            </a:r>
            <a:br>
              <a:rPr lang="cs-CZ" sz="2200" dirty="0"/>
            </a:br>
            <a:r>
              <a:rPr lang="cs-CZ" sz="2200" dirty="0"/>
              <a:t>Datum využití metodického materiálu:		8. 6. 2022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9" name="Obrázek 8" descr="Obsah obrázku osoba&#10;&#10;Popis byl vytvořen automaticky">
            <a:extLst>
              <a:ext uri="{FF2B5EF4-FFF2-40B4-BE49-F238E27FC236}">
                <a16:creationId xmlns:a16="http://schemas.microsoft.com/office/drawing/2014/main" id="{43EB2079-1BC4-EB57-90B2-52AE542400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" b="4591"/>
          <a:stretch/>
        </p:blipFill>
        <p:spPr>
          <a:xfrm rot="5400000">
            <a:off x="4024270" y="2458004"/>
            <a:ext cx="4143459" cy="305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63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Obrázek 6" descr="Obsah obrázku text, osoba, interiér&#10;&#10;Popis byl vytvořen automaticky">
            <a:extLst>
              <a:ext uri="{FF2B5EF4-FFF2-40B4-BE49-F238E27FC236}">
                <a16:creationId xmlns:a16="http://schemas.microsoft.com/office/drawing/2014/main" id="{B87DED25-95D7-1305-0B5F-93C27E0180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877" y="1848081"/>
            <a:ext cx="3242245" cy="432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079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Obrázek 3" descr="Obsah obrázku text, osoba, počítač&#10;&#10;Popis byl vytvořen automaticky">
            <a:extLst>
              <a:ext uri="{FF2B5EF4-FFF2-40B4-BE49-F238E27FC236}">
                <a16:creationId xmlns:a16="http://schemas.microsoft.com/office/drawing/2014/main" id="{9E37D4D7-A584-5FEA-E99C-08721408E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4040" y="2377115"/>
            <a:ext cx="4244878" cy="318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90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C9F9FEAB-4A92-8989-B031-4F11E534C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03232" y="1902690"/>
            <a:ext cx="5646496" cy="423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356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D3F845E-6C3D-9A04-531F-3FD2DBD192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9" t="-943" r="24546"/>
          <a:stretch/>
        </p:blipFill>
        <p:spPr>
          <a:xfrm>
            <a:off x="4409219" y="1812395"/>
            <a:ext cx="3373561" cy="429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11" name="Zástupný obsah 10" descr="Obsah obrázku text&#10;&#10;Popis byl vytvořen automaticky">
            <a:extLst>
              <a:ext uri="{FF2B5EF4-FFF2-40B4-BE49-F238E27FC236}">
                <a16:creationId xmlns:a16="http://schemas.microsoft.com/office/drawing/2014/main" id="{3DDFA5A7-15B4-1C31-17DC-7CBB72084B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54897" y="1910916"/>
            <a:ext cx="5543165" cy="4157374"/>
          </a:xfrm>
        </p:spPr>
      </p:pic>
    </p:spTree>
    <p:extLst>
      <p:ext uri="{BB962C8B-B14F-4D97-AF65-F5344CB8AC3E}">
        <p14:creationId xmlns:p14="http://schemas.microsoft.com/office/powerpoint/2010/main" val="3273752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Obrázek 6" descr="Obsah obrázku text, osoba, interiér&#10;&#10;Popis byl vytvořen automaticky">
            <a:extLst>
              <a:ext uri="{FF2B5EF4-FFF2-40B4-BE49-F238E27FC236}">
                <a16:creationId xmlns:a16="http://schemas.microsoft.com/office/drawing/2014/main" id="{5D0E7CE3-CFE5-3167-5C91-7752590D1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936" y="1911927"/>
            <a:ext cx="5646127" cy="423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306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11" name="Zástupný obsah 10" descr="Obsah obrázku text&#10;&#10;Popis byl vytvořen automaticky">
            <a:extLst>
              <a:ext uri="{FF2B5EF4-FFF2-40B4-BE49-F238E27FC236}">
                <a16:creationId xmlns:a16="http://schemas.microsoft.com/office/drawing/2014/main" id="{BE601BF2-4582-41F0-31BC-C2999B0BDC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663" y="1966336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511700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Obrázek 6" descr="Obsah obrázku text, pracovní stůl&#10;&#10;Popis byl vytvořen automaticky">
            <a:extLst>
              <a:ext uri="{FF2B5EF4-FFF2-40B4-BE49-F238E27FC236}">
                <a16:creationId xmlns:a16="http://schemas.microsoft.com/office/drawing/2014/main" id="{B63F7EC2-31AC-D3B8-C07B-855972921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810" y="1822510"/>
            <a:ext cx="3246379" cy="433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94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11" name="Zástupný obsah 10" descr="Obsah obrázku text&#10;&#10;Popis byl vytvořen automaticky">
            <a:extLst>
              <a:ext uri="{FF2B5EF4-FFF2-40B4-BE49-F238E27FC236}">
                <a16:creationId xmlns:a16="http://schemas.microsoft.com/office/drawing/2014/main" id="{9C1E4828-B58E-E4F1-64F3-A810AC08C1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653" y="1966336"/>
            <a:ext cx="5389654" cy="4022725"/>
          </a:xfrm>
        </p:spPr>
      </p:pic>
    </p:spTree>
    <p:extLst>
      <p:ext uri="{BB962C8B-B14F-4D97-AF65-F5344CB8AC3E}">
        <p14:creationId xmlns:p14="http://schemas.microsoft.com/office/powerpoint/2010/main" val="114966517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325</TotalTime>
  <Words>111</Words>
  <Application>Microsoft Office PowerPoint</Application>
  <PresentationFormat>Širokoúhlá obrazovka</PresentationFormat>
  <Paragraphs>13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4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Lenka Muchová Název a číslo metodického materiálu:  Mezopotámie 5.A Datum využití metodického materiálu:  8. 6. 2022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Vlastník</cp:lastModifiedBy>
  <cp:revision>31</cp:revision>
  <dcterms:created xsi:type="dcterms:W3CDTF">2021-01-11T18:59:36Z</dcterms:created>
  <dcterms:modified xsi:type="dcterms:W3CDTF">2022-06-28T08:10:14Z</dcterms:modified>
</cp:coreProperties>
</file>