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7" r:id="rId4"/>
    <p:sldId id="266" r:id="rId5"/>
    <p:sldId id="259" r:id="rId6"/>
    <p:sldId id="268" r:id="rId7"/>
    <p:sldId id="263" r:id="rId8"/>
    <p:sldId id="265" r:id="rId9"/>
    <p:sldId id="269" r:id="rId10"/>
    <p:sldId id="261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Mezopotámie 1.C</a:t>
            </a:r>
            <a:br>
              <a:rPr lang="cs-CZ" sz="2200" dirty="0"/>
            </a:br>
            <a:r>
              <a:rPr lang="cs-CZ" sz="2200" dirty="0"/>
              <a:t>Datum využití metodického materiálu:		6. 6.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patro, osoba, interiér&#10;&#10;Popis byl vytvořen automaticky">
            <a:extLst>
              <a:ext uri="{FF2B5EF4-FFF2-40B4-BE49-F238E27FC236}">
                <a16:creationId xmlns:a16="http://schemas.microsoft.com/office/drawing/2014/main" id="{5B1E4143-C376-5187-C399-F67DDFB20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9693" y="2373264"/>
            <a:ext cx="4312612" cy="323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7104C6-681F-DE78-70C4-DC0ACCE9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8" b="20032"/>
          <a:stretch/>
        </p:blipFill>
        <p:spPr>
          <a:xfrm rot="10800000">
            <a:off x="3514261" y="2062018"/>
            <a:ext cx="5224438" cy="37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7744679-0575-D721-2441-E2FD7C805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3" y="1938627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 descr="Obsah obrázku text, osoba, interiér, držení&#10;&#10;Popis byl vytvořen automaticky">
            <a:extLst>
              <a:ext uri="{FF2B5EF4-FFF2-40B4-BE49-F238E27FC236}">
                <a16:creationId xmlns:a16="http://schemas.microsoft.com/office/drawing/2014/main" id="{0AC49609-D0EC-5677-FC1D-B10313B63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90" y="1956181"/>
            <a:ext cx="5338619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BD3DC0-8CD5-EB99-C338-CFF75ABE4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6069" y="1930123"/>
            <a:ext cx="5359862" cy="40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5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text, interiér, pouzdro&#10;&#10;Popis byl vytvořen automaticky">
            <a:extLst>
              <a:ext uri="{FF2B5EF4-FFF2-40B4-BE49-F238E27FC236}">
                <a16:creationId xmlns:a16="http://schemas.microsoft.com/office/drawing/2014/main" id="{B2952BCC-775C-68EA-EDA1-5738B9A47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11" y="1925781"/>
            <a:ext cx="5547977" cy="41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 descr="Obsah obrázku text, elektronika, displej, rámeček obrázku&#10;&#10;Popis byl vytvořen automaticky">
            <a:extLst>
              <a:ext uri="{FF2B5EF4-FFF2-40B4-BE49-F238E27FC236}">
                <a16:creationId xmlns:a16="http://schemas.microsoft.com/office/drawing/2014/main" id="{D4116060-6B59-08E7-3A83-B6F982FFC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768" y="1962491"/>
            <a:ext cx="5442463" cy="40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E06ACC7-95A5-A541-859D-BCFEF0A00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4183" y="1929390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9FBF2439-4C4A-3162-74E6-840702C4E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83" y="1994045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27375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Obrázek 6" descr="Obsah obrázku text, monitor, interiér, elektronika&#10;&#10;Popis byl vytvořen automaticky">
            <a:extLst>
              <a:ext uri="{FF2B5EF4-FFF2-40B4-BE49-F238E27FC236}">
                <a16:creationId xmlns:a16="http://schemas.microsoft.com/office/drawing/2014/main" id="{4A9EED11-3092-005A-512E-1ACB9FE4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8" t="24918" r="39845" b="30099"/>
          <a:stretch/>
        </p:blipFill>
        <p:spPr>
          <a:xfrm>
            <a:off x="4457359" y="2031998"/>
            <a:ext cx="3277281" cy="36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323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Mezopotámie 1.C Datum využití metodického materiálu:  6. 6.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Vlastník</cp:lastModifiedBy>
  <cp:revision>33</cp:revision>
  <dcterms:created xsi:type="dcterms:W3CDTF">2021-01-11T18:59:36Z</dcterms:created>
  <dcterms:modified xsi:type="dcterms:W3CDTF">2022-06-28T08:11:57Z</dcterms:modified>
</cp:coreProperties>
</file>