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7" r:id="rId3"/>
    <p:sldId id="266" r:id="rId4"/>
    <p:sldId id="257" r:id="rId5"/>
    <p:sldId id="265" r:id="rId6"/>
    <p:sldId id="259" r:id="rId7"/>
    <p:sldId id="268" r:id="rId8"/>
    <p:sldId id="263" r:id="rId9"/>
    <p:sldId id="270" r:id="rId10"/>
    <p:sldId id="269" r:id="rId11"/>
    <p:sldId id="26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27. 5. 2022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27. 5. 2022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27. 5. 2022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27. 5. 2022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27. 5. 2022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27. 5. 2022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27. 5. 2022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27. 5. 2022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27. 5. 2022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27. 5. 2022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27. 5. 2022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27. 5. 2022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Lenka Muchová</a:t>
            </a:r>
            <a:br>
              <a:rPr lang="cs-CZ" sz="2200" dirty="0"/>
            </a:br>
            <a:r>
              <a:rPr lang="cs-CZ" sz="2200" dirty="0"/>
              <a:t>Název a číslo metodického materiálu:		Základní a podvojné barvy, 1191</a:t>
            </a:r>
            <a:br>
              <a:rPr lang="cs-CZ" sz="2200" dirty="0"/>
            </a:br>
            <a:r>
              <a:rPr lang="cs-CZ" sz="2200" dirty="0"/>
              <a:t>Datum využití metodického materiálu:		13. 5.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971BE9D-422E-EBF4-2B47-D22CD3ECD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2436" y="2518063"/>
            <a:ext cx="4147127" cy="311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6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72F3E58-6525-0B37-4128-986CD9A8C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3235" y="2527961"/>
            <a:ext cx="3845530" cy="28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7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Obrázek 5" descr="Obsah obrázku osoba, dítě, chlapec, mladý&#10;&#10;Popis byl vytvořen automaticky">
            <a:extLst>
              <a:ext uri="{FF2B5EF4-FFF2-40B4-BE49-F238E27FC236}">
                <a16:creationId xmlns:a16="http://schemas.microsoft.com/office/drawing/2014/main" id="{B6ADE77D-95D7-37F3-375E-F1BE1639B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787" y="1865213"/>
            <a:ext cx="3126426" cy="41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90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1DFC4605-D87E-5AF9-8E30-56270E07C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5" t="16332" r="4297"/>
          <a:stretch/>
        </p:blipFill>
        <p:spPr>
          <a:xfrm>
            <a:off x="3501137" y="2022762"/>
            <a:ext cx="5189725" cy="368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56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DE050BE1-1BC9-C118-60E2-535ECFB92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0236" y="2542886"/>
            <a:ext cx="3791527" cy="284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0B2C985B-2F25-A43D-7614-956EDC9B6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8" r="44064"/>
          <a:stretch/>
        </p:blipFill>
        <p:spPr>
          <a:xfrm rot="5400000">
            <a:off x="4337626" y="1414475"/>
            <a:ext cx="3516746" cy="471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52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 descr="Obsah obrázku osoba&#10;&#10;Popis byl vytvořen automaticky">
            <a:extLst>
              <a:ext uri="{FF2B5EF4-FFF2-40B4-BE49-F238E27FC236}">
                <a16:creationId xmlns:a16="http://schemas.microsoft.com/office/drawing/2014/main" id="{E561492D-107C-1CA3-F8A9-C85D8A48A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69" b="39409"/>
          <a:stretch/>
        </p:blipFill>
        <p:spPr>
          <a:xfrm>
            <a:off x="3673787" y="2195669"/>
            <a:ext cx="4844426" cy="31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Obrázek 8" descr="Obsah obrázku text, interiér, pracovní stůl&#10;&#10;Popis byl vytvořen automaticky">
            <a:extLst>
              <a:ext uri="{FF2B5EF4-FFF2-40B4-BE49-F238E27FC236}">
                <a16:creationId xmlns:a16="http://schemas.microsoft.com/office/drawing/2014/main" id="{F8CC07F3-F871-49A3-12F6-D6EA6E6BA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t="23962" r="47879"/>
          <a:stretch/>
        </p:blipFill>
        <p:spPr>
          <a:xfrm rot="5400000">
            <a:off x="4174809" y="1432440"/>
            <a:ext cx="3655291" cy="502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94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obsah 5" descr="Obsah obrázku text, osoba, interiér, pracovní stůl&#10;&#10;Popis byl vytvořen automaticky">
            <a:extLst>
              <a:ext uri="{FF2B5EF4-FFF2-40B4-BE49-F238E27FC236}">
                <a16:creationId xmlns:a16="http://schemas.microsoft.com/office/drawing/2014/main" id="{20A3B086-5490-6648-FFD0-89C3D317C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1511700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osoba&#10;&#10;Popis byl vytvořen automaticky">
            <a:extLst>
              <a:ext uri="{FF2B5EF4-FFF2-40B4-BE49-F238E27FC236}">
                <a16:creationId xmlns:a16="http://schemas.microsoft.com/office/drawing/2014/main" id="{01DDE567-11FC-8DFE-C29A-50521217C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85" b="43704"/>
          <a:stretch/>
        </p:blipFill>
        <p:spPr>
          <a:xfrm>
            <a:off x="3283527" y="1982432"/>
            <a:ext cx="5624945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6517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314</TotalTime>
  <Words>109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Lenka Muchová Název a číslo metodického materiálu:  Základní a podvojné barvy, 1191 Datum využití metodického materiálu:  13. 5.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Miroslav Mucha</cp:lastModifiedBy>
  <cp:revision>27</cp:revision>
  <dcterms:created xsi:type="dcterms:W3CDTF">2021-01-11T18:59:36Z</dcterms:created>
  <dcterms:modified xsi:type="dcterms:W3CDTF">2022-05-27T16:46:50Z</dcterms:modified>
</cp:coreProperties>
</file>