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59" r:id="rId5"/>
    <p:sldId id="265" r:id="rId6"/>
    <p:sldId id="268" r:id="rId7"/>
    <p:sldId id="263" r:id="rId8"/>
    <p:sldId id="266" r:id="rId9"/>
    <p:sldId id="269" r:id="rId10"/>
    <p:sldId id="27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11. 1. 2022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Gotika, 2075</a:t>
            </a:r>
            <a:br>
              <a:rPr lang="cs-CZ" sz="2200" dirty="0"/>
            </a:br>
            <a:r>
              <a:rPr lang="cs-CZ" sz="2200" dirty="0"/>
              <a:t>Datum využití metodického materiálu:		14.12. 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osoba, interiér&#10;&#10;Popis byl vytvořen automaticky">
            <a:extLst>
              <a:ext uri="{FF2B5EF4-FFF2-40B4-BE49-F238E27FC236}">
                <a16:creationId xmlns:a16="http://schemas.microsoft.com/office/drawing/2014/main" id="{FC0F3B03-7307-44AE-959F-0AA43A4AB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2F58B57C-B6E7-4E6B-B081-299AFC1DF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ACBEBB0-0BB6-496A-BD09-1E247CAE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533" y="2325690"/>
            <a:ext cx="4202932" cy="315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, noviny&#10;&#10;Popis byl vytvořen automaticky">
            <a:extLst>
              <a:ext uri="{FF2B5EF4-FFF2-40B4-BE49-F238E27FC236}">
                <a16:creationId xmlns:a16="http://schemas.microsoft.com/office/drawing/2014/main" id="{CC435B02-E77D-4872-A59A-6D3692437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osoba&#10;&#10;Popis byl vytvořen automaticky">
            <a:extLst>
              <a:ext uri="{FF2B5EF4-FFF2-40B4-BE49-F238E27FC236}">
                <a16:creationId xmlns:a16="http://schemas.microsoft.com/office/drawing/2014/main" id="{85E42106-DD42-49EE-87E8-CC870FE92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, osoba, čtení&#10;&#10;Popis byl vytvořen automaticky">
            <a:extLst>
              <a:ext uri="{FF2B5EF4-FFF2-40B4-BE49-F238E27FC236}">
                <a16:creationId xmlns:a16="http://schemas.microsoft.com/office/drawing/2014/main" id="{53D0E0FC-3D2E-4EA6-92DC-332B26F8A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27375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, osoba, interiér, patro&#10;&#10;Popis byl vytvořen automaticky">
            <a:extLst>
              <a:ext uri="{FF2B5EF4-FFF2-40B4-BE49-F238E27FC236}">
                <a16:creationId xmlns:a16="http://schemas.microsoft.com/office/drawing/2014/main" id="{0AE3C5D2-FD6B-4062-BFEB-817FC1525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osoba&#10;&#10;Popis byl vytvořen automaticky">
            <a:extLst>
              <a:ext uri="{FF2B5EF4-FFF2-40B4-BE49-F238E27FC236}">
                <a16:creationId xmlns:a16="http://schemas.microsoft.com/office/drawing/2014/main" id="{4B094FB4-8167-49B9-A617-595DE6527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0999BCFF-EE26-4B9D-BC19-3D9DC14C3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737356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FCEBC37-8227-4C82-9CEA-40EA8A412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264</TotalTime>
  <Words>104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Gotika, 2075 Datum využití metodického materiálu:  14.12. 2021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Miroslav Mucha</cp:lastModifiedBy>
  <cp:revision>24</cp:revision>
  <dcterms:created xsi:type="dcterms:W3CDTF">2021-01-11T18:59:36Z</dcterms:created>
  <dcterms:modified xsi:type="dcterms:W3CDTF">2022-01-11T22:15:28Z</dcterms:modified>
</cp:coreProperties>
</file>