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9" r:id="rId4"/>
    <p:sldId id="272" r:id="rId5"/>
    <p:sldId id="270" r:id="rId6"/>
    <p:sldId id="261" r:id="rId7"/>
    <p:sldId id="267" r:id="rId8"/>
    <p:sldId id="263" r:id="rId9"/>
    <p:sldId id="268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28. 6. 2023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Renesance 629</a:t>
            </a:r>
            <a:br>
              <a:rPr lang="cs-CZ" sz="2200" dirty="0"/>
            </a:br>
            <a:r>
              <a:rPr lang="cs-CZ" sz="2200" dirty="0"/>
              <a:t>Datum využití metodického materiálu:		1. 6.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67289A-0DE9-4C58-AE5B-88B214DD4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96" y="1897603"/>
            <a:ext cx="5485808" cy="41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22B469-7F2D-419C-9967-7EA8C087D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76" y="1917578"/>
            <a:ext cx="5456808" cy="40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5B0E8-9B3C-4DD7-A0DF-2CB5F6088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30" y="1890944"/>
            <a:ext cx="5563339" cy="41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687EEC-2648-485A-AED9-37A8F9E2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8133" y="2384764"/>
            <a:ext cx="4376692" cy="32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4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AB1D40-277E-4B25-9B34-F48CE2E94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9" y="1811045"/>
            <a:ext cx="5785282" cy="43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5511F60-7203-46FB-89B7-83A93E0D3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98" y="1828800"/>
            <a:ext cx="5552204" cy="432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AE131E-B5B1-442E-8C84-E5FE4E613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4893" y="2344354"/>
            <a:ext cx="4502212" cy="33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011925-C6B8-47EC-80A8-B68DD41DF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93" y="1864311"/>
            <a:ext cx="5587014" cy="41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A7317E34-D253-4825-A6FC-4BBD87771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1568</TotalTime>
  <Words>103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Renesance 629 Datum využití metodického materiálu:  1. 6.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Miroslav Mucha</cp:lastModifiedBy>
  <cp:revision>45</cp:revision>
  <dcterms:created xsi:type="dcterms:W3CDTF">2021-01-11T18:59:36Z</dcterms:created>
  <dcterms:modified xsi:type="dcterms:W3CDTF">2023-06-28T21:21:12Z</dcterms:modified>
</cp:coreProperties>
</file>