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8" r:id="rId4"/>
    <p:sldId id="271" r:id="rId5"/>
    <p:sldId id="257" r:id="rId6"/>
    <p:sldId id="269" r:id="rId7"/>
    <p:sldId id="270" r:id="rId8"/>
    <p:sldId id="259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Muchová</a:t>
            </a:r>
            <a:br>
              <a:rPr lang="cs-CZ" sz="2200" dirty="0"/>
            </a:br>
            <a:r>
              <a:rPr lang="cs-CZ" sz="2200" dirty="0"/>
              <a:t>Název a číslo metodického materiálu:		1.C Egypt (aplikace </a:t>
            </a:r>
            <a:r>
              <a:rPr lang="cs-CZ" sz="2200" dirty="0" err="1"/>
              <a:t>Flipa</a:t>
            </a:r>
            <a:r>
              <a:rPr lang="cs-CZ" sz="2200" dirty="0"/>
              <a:t> </a:t>
            </a:r>
            <a:r>
              <a:rPr lang="cs-CZ" sz="2200" dirty="0" err="1"/>
              <a:t>Clip</a:t>
            </a:r>
            <a:r>
              <a:rPr lang="cs-CZ" sz="2200"/>
              <a:t>)</a:t>
            </a:r>
            <a:br>
              <a:rPr lang="cs-CZ" sz="2200" dirty="0"/>
            </a:br>
            <a:r>
              <a:rPr lang="cs-CZ" sz="2200" dirty="0"/>
              <a:t>Datum využití metodického materiálu:		13. 3.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VID_20230317_131451">
            <a:hlinkClick r:id="" action="ppaction://media"/>
            <a:extLst>
              <a:ext uri="{FF2B5EF4-FFF2-40B4-BE49-F238E27FC236}">
                <a16:creationId xmlns:a16="http://schemas.microsoft.com/office/drawing/2014/main" id="{9588F86D-F94B-487A-8BDE-6ED2407AE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5145" y="1856290"/>
            <a:ext cx="7382669" cy="41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0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17636A-28FC-47F5-9125-7C2C86D5C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39" y="1853215"/>
            <a:ext cx="5767524" cy="43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413FB48-45D7-4C45-B133-152C95066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9702" y="2361204"/>
            <a:ext cx="4332596" cy="3249446"/>
          </a:xfrm>
        </p:spPr>
      </p:pic>
    </p:spTree>
    <p:extLst>
      <p:ext uri="{BB962C8B-B14F-4D97-AF65-F5344CB8AC3E}">
        <p14:creationId xmlns:p14="http://schemas.microsoft.com/office/powerpoint/2010/main" val="1612594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63C59C-248C-40BA-985E-2630E012D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8577" y="2407544"/>
            <a:ext cx="4274844" cy="320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FD8280-8946-4CB4-9021-7B4D97FE0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76" y="1899821"/>
            <a:ext cx="5613247" cy="42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VID_20230323_144531">
            <a:hlinkClick r:id="" action="ppaction://media"/>
            <a:extLst>
              <a:ext uri="{FF2B5EF4-FFF2-40B4-BE49-F238E27FC236}">
                <a16:creationId xmlns:a16="http://schemas.microsoft.com/office/drawing/2014/main" id="{3362F5C1-0176-4AC2-B9F8-4E80567A6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193" y="1883508"/>
            <a:ext cx="7241613" cy="40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VID_20230317_131127">
            <a:hlinkClick r:id="" action="ppaction://media"/>
            <a:extLst>
              <a:ext uri="{FF2B5EF4-FFF2-40B4-BE49-F238E27FC236}">
                <a16:creationId xmlns:a16="http://schemas.microsoft.com/office/drawing/2014/main" id="{C1B9B75D-35BB-49CA-A03F-D51A5B2C24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7650" y="1882065"/>
            <a:ext cx="7496700" cy="421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6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15" name="VID_20230323_144907">
            <a:hlinkClick r:id="" action="ppaction://media"/>
            <a:extLst>
              <a:ext uri="{FF2B5EF4-FFF2-40B4-BE49-F238E27FC236}">
                <a16:creationId xmlns:a16="http://schemas.microsoft.com/office/drawing/2014/main" id="{FD3F5BAB-D5A0-4420-BBAB-E0FEBD47F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0731" y="1845734"/>
            <a:ext cx="6790537" cy="3819677"/>
          </a:xfrm>
          <a:prstGeom prst="rect">
            <a:avLst/>
          </a:prstGeom>
        </p:spPr>
      </p:pic>
      <p:sp>
        <p:nvSpPr>
          <p:cNvPr id="17" name="Zástupný symbol pro obsah 16">
            <a:extLst>
              <a:ext uri="{FF2B5EF4-FFF2-40B4-BE49-F238E27FC236}">
                <a16:creationId xmlns:a16="http://schemas.microsoft.com/office/drawing/2014/main" id="{1CA78274-A499-404A-861F-E96C18279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VID_20230310_103001">
            <a:hlinkClick r:id="" action="ppaction://media"/>
            <a:extLst>
              <a:ext uri="{FF2B5EF4-FFF2-40B4-BE49-F238E27FC236}">
                <a16:creationId xmlns:a16="http://schemas.microsoft.com/office/drawing/2014/main" id="{74B3A7CB-4B04-4480-92E5-F88388770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6753" y="2100904"/>
            <a:ext cx="6338493" cy="3565402"/>
          </a:xfrm>
          <a:prstGeom prst="rect">
            <a:avLst/>
          </a:prstGeom>
        </p:spPr>
      </p:pic>
      <p:pic>
        <p:nvPicPr>
          <p:cNvPr id="4" name="VID_20230317_131300">
            <a:hlinkClick r:id="" action="ppaction://media"/>
            <a:extLst>
              <a:ext uri="{FF2B5EF4-FFF2-40B4-BE49-F238E27FC236}">
                <a16:creationId xmlns:a16="http://schemas.microsoft.com/office/drawing/2014/main" id="{2B568129-6B65-4A4D-B689-F9A99FF738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3153" y="1834504"/>
            <a:ext cx="7285691" cy="40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1529</TotalTime>
  <Words>114</Words>
  <Application>Microsoft Office PowerPoint</Application>
  <PresentationFormat>Širokoúhlá obrazovka</PresentationFormat>
  <Paragraphs>12</Paragraphs>
  <Slides>10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Muchová Název a číslo metodického materiálu:  1.C Egypt (aplikace Flipa Clip) Datum využití metodického materiálu:  13.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Vlastník</cp:lastModifiedBy>
  <cp:revision>39</cp:revision>
  <dcterms:created xsi:type="dcterms:W3CDTF">2021-01-11T18:59:36Z</dcterms:created>
  <dcterms:modified xsi:type="dcterms:W3CDTF">2023-03-24T07:05:03Z</dcterms:modified>
</cp:coreProperties>
</file>