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	Místopis Afriky</a:t>
            </a:r>
            <a:br>
              <a:rPr lang="cs-CZ" sz="2200" dirty="0"/>
            </a:br>
            <a:r>
              <a:rPr lang="cs-CZ" sz="2200" dirty="0"/>
              <a:t>Datum využití metodického materiálu:		8.3.2022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48BED26-79AA-41AC-AFE4-608ED8C5F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8907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0949F42-3E25-4601-BA08-AFA028CAB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5812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14EAB6E-C614-4D6F-96D3-420036D0C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6747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F051890-6727-4DF9-8B64-2AACC43AD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6393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DEEB377-71CF-4C30-AB4D-3CBB59E21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9032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27BDCAB-7E36-4EAD-8210-17042A44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0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B84E9B9-D525-448E-960E-606315B7D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FF41E8F-1C90-4367-9C42-B195F30B9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55958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A50082C-C72F-432A-94D8-28C977172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19951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189D65B-EEC8-49DA-ACC9-42036BF2E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2543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0F64D7-1941-4E66-8E12-669A39A25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52008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</TotalTime>
  <Words>107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Místopis Afriky Datum využití metodického materiálu:  8.3.2022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25</cp:revision>
  <dcterms:created xsi:type="dcterms:W3CDTF">2021-01-11T18:59:36Z</dcterms:created>
  <dcterms:modified xsi:type="dcterms:W3CDTF">2022-03-09T10:57:15Z</dcterms:modified>
</cp:coreProperties>
</file>