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7" r:id="rId12"/>
    <p:sldId id="27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Zdeněk Mucha</a:t>
            </a:r>
            <a:br>
              <a:rPr lang="cs-CZ" sz="2200" dirty="0"/>
            </a:br>
            <a:r>
              <a:rPr lang="cs-CZ" sz="2200" dirty="0"/>
              <a:t>Název a číslo metodického materiálu:	</a:t>
            </a:r>
            <a:r>
              <a:rPr lang="cs-CZ" sz="2200"/>
              <a:t>	Afrika- objevování, kolonizace a dekolonizace</a:t>
            </a:r>
            <a:br>
              <a:rPr lang="cs-CZ" sz="2200" dirty="0"/>
            </a:br>
            <a:r>
              <a:rPr lang="cs-CZ" sz="2200" dirty="0"/>
              <a:t>Datum využití metodického materiálu:	</a:t>
            </a:r>
            <a:r>
              <a:rPr lang="cs-CZ" sz="2200"/>
              <a:t>	7.3.2022</a:t>
            </a:r>
            <a:endParaRPr lang="cs-CZ" sz="22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57935F2-191D-4F92-A614-FDCC3D24A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133138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F274933-2AF8-49AB-8390-4E92BC62E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030066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8504CC8-986E-4B1F-8F58-7019466E0A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576752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872063E3-25FF-42F3-B3CF-8E3DD6D59F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263932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964EED7D-8563-47F2-A91E-5E2C3E2B7D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84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B3A7A9F-E570-49F3-BEB7-E5097B2A7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3871718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9C1E582-3775-4190-A98C-35B52EA35A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564334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FDA9F3F-5219-42FB-818B-86442E1C3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039828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464AC3E-2AC6-4E86-8D7F-19B36E583A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367587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81D6EEC-EBFB-49DB-B11D-277418D17B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92259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676343C-0778-47D2-8791-01BE076DFC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49263731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219</TotalTime>
  <Words>111</Words>
  <Application>Microsoft Office PowerPoint</Application>
  <PresentationFormat>Širokoúhlá obrazovka</PresentationFormat>
  <Paragraphs>14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5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Zdeněk Mucha Název a číslo metodického materiálu:  Afrika- objevování, kolonizace a dekolonizace Datum využití metodického materiálu:  7.3.2022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Zdeněk Mucha</cp:lastModifiedBy>
  <cp:revision>23</cp:revision>
  <dcterms:created xsi:type="dcterms:W3CDTF">2021-01-11T18:59:36Z</dcterms:created>
  <dcterms:modified xsi:type="dcterms:W3CDTF">2022-03-09T10:40:59Z</dcterms:modified>
</cp:coreProperties>
</file>