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/>
              <a:t>Místopis Afriky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28.2.2022</a:t>
            </a:r>
            <a:endParaRPr lang="cs-CZ" sz="2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2CB6FBA-D4CA-4C7C-BDDA-ED4EA6F45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C8E7877-EEA7-45C9-B80E-15DEE9935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4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C84FA6F-83B6-49BD-9900-D99DF006F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BDB8B4B-DECE-4B5F-A102-4E2146151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A042786-4B2B-4A43-BFF0-D6CD333D8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0CDA7E0-D07F-4ADA-B50A-97A261948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31CA14A-1EBA-4EB3-9D60-C8B9E37C7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7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63C938F-B3F4-46EB-96B1-89EAB556E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66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7372904-7994-4CA9-A60A-C7D338F28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09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3EF1E4A-BD43-421A-8420-CF371541F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0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7F6082E-2EA9-4BA7-9F7D-D0F50C671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21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</TotalTime>
  <Words>107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Místopis Afriky Datum využití metodického materiálu:  28.2.2022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Pavel Dvořák</cp:lastModifiedBy>
  <cp:revision>24</cp:revision>
  <dcterms:created xsi:type="dcterms:W3CDTF">2021-01-11T18:59:36Z</dcterms:created>
  <dcterms:modified xsi:type="dcterms:W3CDTF">2023-03-15T08:33:21Z</dcterms:modified>
</cp:coreProperties>
</file>