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16.12.2021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16.12.2021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16.12.2021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16.12.2021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16.12.2021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16.12.2021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16.12.2021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Zdeněk Mucha</a:t>
            </a:r>
            <a:br>
              <a:rPr lang="cs-CZ" sz="2200" dirty="0"/>
            </a:br>
            <a:r>
              <a:rPr lang="cs-CZ" sz="2200" dirty="0"/>
              <a:t>Název a číslo metodického materiálu:		Organizace spojených národů</a:t>
            </a:r>
            <a:br>
              <a:rPr lang="cs-CZ" sz="2200" dirty="0"/>
            </a:br>
            <a:r>
              <a:rPr lang="cs-CZ" sz="2200" dirty="0"/>
              <a:t>Datum využití metodického materiálu:		14.12.2021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830FE7C-0E00-4B70-AB09-DA70105A0B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272340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E43529A6-A395-44F9-A598-7121F9B07B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064228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0271247C-898F-4413-AAC6-F44080F88B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4263932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BA441E35-D825-4EF6-B100-1212675B11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D3CCD0BD-8C11-4026-9F87-782A224B98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670527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1C23C19-7E86-44F3-BA4A-05DE025690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705776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AE207B84-3A73-4F75-B332-83E9C1A15D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756566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AEC9C94-3C34-41D0-AB7E-14A13AFAB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427609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0E991228-8A98-41B8-B28E-B1C2C5AA42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985800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065CFED-1516-4427-BCCF-06D51F17E7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478742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0A9025B-4EFF-4FC8-B6EA-4FD1F4FAA5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22957373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213</TotalTime>
  <Words>108</Words>
  <Application>Microsoft Office PowerPoint</Application>
  <PresentationFormat>Širokoúhlá obrazovka</PresentationFormat>
  <Paragraphs>14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5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Zdeněk Mucha Název a číslo metodického materiálu:  Organizace spojených národů Datum využití metodického materiálu:  14.12.2021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Zdeněk Mucha</cp:lastModifiedBy>
  <cp:revision>20</cp:revision>
  <dcterms:created xsi:type="dcterms:W3CDTF">2021-01-11T18:59:36Z</dcterms:created>
  <dcterms:modified xsi:type="dcterms:W3CDTF">2021-12-16T10:28:24Z</dcterms:modified>
</cp:coreProperties>
</file>