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Zdeněk Mucha</a:t>
            </a:r>
            <a:br>
              <a:rPr lang="cs-CZ" sz="2200" dirty="0"/>
            </a:br>
            <a:r>
              <a:rPr lang="cs-CZ" sz="2200" dirty="0"/>
              <a:t>Název a číslo metodického materiálu:		Zeměpisná šifra, 871</a:t>
            </a:r>
            <a:br>
              <a:rPr lang="cs-CZ" sz="2200" dirty="0"/>
            </a:br>
            <a:r>
              <a:rPr lang="cs-CZ" sz="2200" dirty="0"/>
              <a:t>Datum využití metodického materiálu:		1.12.2021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03A2B36-8B99-489B-B728-9913167CB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961728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31C5517-8EEA-4349-91F9-D7A3CEE50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918398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DBBE746-57A8-49FE-B32A-E15B22B67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581865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2A813CD-6530-4330-9202-4620A97BB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0832183-7CD8-4A05-B72D-89FDBD318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F98973B-91FD-4CD7-8789-B6D72E806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358D63E-7348-4BDF-BEFC-EB7C9FBB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472742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C766724-F651-4A11-9D23-84FAFBD76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648441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E417150-BDF3-4951-BE64-5949DA0C3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858667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E631A91-F469-4956-86FB-5A545C2A1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578357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0BE0FB4-E97C-4C1D-9BCC-22BF7F349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28884104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208</TotalTime>
  <Words>109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Zdeněk Mucha Název a číslo metodického materiálu:  Zeměpisná šifra, 871 Datum využití metodického materiálu:  1.12.2021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Zdeněk Mucha</cp:lastModifiedBy>
  <cp:revision>19</cp:revision>
  <dcterms:created xsi:type="dcterms:W3CDTF">2021-01-11T18:59:36Z</dcterms:created>
  <dcterms:modified xsi:type="dcterms:W3CDTF">2021-12-15T09:16:42Z</dcterms:modified>
</cp:coreProperties>
</file>