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Zdeněk Mucha</a:t>
            </a:r>
            <a:br>
              <a:rPr lang="cs-CZ" sz="2200" dirty="0"/>
            </a:br>
            <a:r>
              <a:rPr lang="cs-CZ" sz="2200" dirty="0"/>
              <a:t>Název a číslo metodického materiálu:	</a:t>
            </a:r>
            <a:r>
              <a:rPr lang="cs-CZ" sz="2200"/>
              <a:t>	Povrch ČR, 1464</a:t>
            </a:r>
            <a:br>
              <a:rPr lang="cs-CZ" sz="2200" dirty="0"/>
            </a:br>
            <a:r>
              <a:rPr lang="cs-CZ" sz="2200" dirty="0"/>
              <a:t>Datum využití metodického materiálu:		6.6.2023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40F3FB-6988-4DD4-BA86-B1F50F4FF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056886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03F1EDE-4747-4557-8412-132944A30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45345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AD7AD81-8807-4B36-92C7-CCD287358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87983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A1D6A99-E130-4085-BDFE-F56F7D90E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2844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9F2F17E-5A5A-41D0-8591-2E9038CA7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55141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2652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843CC7F-3361-4653-8ACF-BCC14D135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32589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FF9C700-B144-4F48-9A54-9AD21BB83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3929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AE34BF4-6FEB-4113-B1AF-75314E24F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353510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3D55686-52D8-42B9-B2FD-2D79D44EC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4347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C6AB4EB-CA2E-4C80-AD52-4C9E4006A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061219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3626027-9A8A-4C78-ADA9-42BEB631A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7253265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265</TotalTime>
  <Words>109</Words>
  <Application>Microsoft Office PowerPoint</Application>
  <PresentationFormat>Širokoúhlá obrazovka</PresentationFormat>
  <Paragraphs>14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Zdeněk Mucha Název a číslo metodického materiálu:  Povrch ČR, 1464 Datum využití metodického materiálu:  6.6.2023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Zdeněk Mucha</cp:lastModifiedBy>
  <cp:revision>37</cp:revision>
  <dcterms:created xsi:type="dcterms:W3CDTF">2021-01-11T18:59:36Z</dcterms:created>
  <dcterms:modified xsi:type="dcterms:W3CDTF">2023-06-16T11:23:49Z</dcterms:modified>
</cp:coreProperties>
</file>