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90" r:id="rId3"/>
    <p:sldId id="291" r:id="rId4"/>
    <p:sldId id="292" r:id="rId5"/>
    <p:sldId id="293" r:id="rId6"/>
    <p:sldId id="294" r:id="rId7"/>
    <p:sldId id="295" r:id="rId8"/>
    <p:sldId id="296" r:id="rId9"/>
    <p:sldId id="297" r:id="rId10"/>
    <p:sldId id="298" r:id="rId11"/>
    <p:sldId id="299" r:id="rId12"/>
    <p:sldId id="300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27.03.2023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013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27.03.2023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7272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27.03.2023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888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27.03.2023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6780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27.03.2023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78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27.03.2023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4414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27.03.2023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79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27.03.2023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493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27.03.2023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8859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9D4EB93-1F31-459B-9C02-CEE01E8D6EEA}" type="datetimeFigureOut">
              <a:rPr lang="cs-CZ" smtClean="0"/>
              <a:t>27.03.2023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884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27.03.2023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9287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9D4EB93-1F31-459B-9C02-CEE01E8D6EEA}" type="datetimeFigureOut">
              <a:rPr lang="cs-CZ" smtClean="0"/>
              <a:t>27.03.2023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50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677D89-600F-45F5-9053-10AC88D89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60727"/>
            <a:ext cx="10023446" cy="3825379"/>
          </a:xfrm>
        </p:spPr>
        <p:txBody>
          <a:bodyPr>
            <a:normAutofit fontScale="90000"/>
          </a:bodyPr>
          <a:lstStyle/>
          <a:p>
            <a:r>
              <a:rPr lang="cs-CZ" sz="4900" b="1" dirty="0"/>
              <a:t>Implementace Krajského akčního plánu Kraje Vysočina II - Učíme se ze života pro život 2</a:t>
            </a:r>
            <a:br>
              <a:rPr lang="cs-CZ" sz="4900" b="1" dirty="0"/>
            </a:br>
            <a:br>
              <a:rPr lang="cs-CZ" sz="2800" dirty="0"/>
            </a:br>
            <a:r>
              <a:rPr lang="cs-CZ" sz="2200" dirty="0"/>
              <a:t>Registrační číslo projektu: CZ.02.3.68/0.0/0.0/19_078/0020364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Realizace projektu: 15. 2. 2021 – 30. 11. 2023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Aktivní učitel: 				Mgr. Zdeněk Mucha</a:t>
            </a:r>
            <a:br>
              <a:rPr lang="cs-CZ" sz="2200" dirty="0"/>
            </a:br>
            <a:r>
              <a:rPr lang="cs-CZ" sz="2200" dirty="0"/>
              <a:t>Název a číslo metodického materiálu:	</a:t>
            </a:r>
            <a:r>
              <a:rPr lang="cs-CZ" sz="2200"/>
              <a:t>	Atmosféra, 188</a:t>
            </a:r>
            <a:br>
              <a:rPr lang="cs-CZ" sz="2200" dirty="0"/>
            </a:br>
            <a:r>
              <a:rPr lang="cs-CZ" sz="2200" dirty="0"/>
              <a:t>Datum využití metodického materiálu:		27.2.2023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821E279-463C-4C68-8457-DD5092E81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4799" y="4616056"/>
            <a:ext cx="8156633" cy="1143000"/>
          </a:xfrm>
        </p:spPr>
        <p:txBody>
          <a:bodyPr/>
          <a:lstStyle/>
          <a:p>
            <a:r>
              <a:rPr lang="cs-CZ" dirty="0"/>
              <a:t>Gymnázium Velké meziříčí</a:t>
            </a:r>
          </a:p>
          <a:p>
            <a:r>
              <a:rPr lang="cs-CZ" cap="none" dirty="0"/>
              <a:t>www.gvm.cz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B71829F-A281-46B6-9284-629BC2206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0568" y="4424032"/>
            <a:ext cx="1524581" cy="152704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E95C9F8-0CB4-4693-BA52-880497B12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3061" y="5712719"/>
            <a:ext cx="6107185" cy="47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55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3" name="Zástupný symbol pro obsah 2">
            <a:extLst>
              <a:ext uri="{FF2B5EF4-FFF2-40B4-BE49-F238E27FC236}">
                <a16:creationId xmlns:a16="http://schemas.microsoft.com/office/drawing/2014/main" id="{E2B92168-965A-4F3B-8078-36E3982FF3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9002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3" name="Zástupný symbol pro obsah 2">
            <a:extLst>
              <a:ext uri="{FF2B5EF4-FFF2-40B4-BE49-F238E27FC236}">
                <a16:creationId xmlns:a16="http://schemas.microsoft.com/office/drawing/2014/main" id="{C297447C-6340-4FEB-AEFF-CBF268AABD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999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3" name="Zástupný symbol pro obsah 2">
            <a:extLst>
              <a:ext uri="{FF2B5EF4-FFF2-40B4-BE49-F238E27FC236}">
                <a16:creationId xmlns:a16="http://schemas.microsoft.com/office/drawing/2014/main" id="{0CCFDB62-E83A-458C-91CE-EE13F6EEC6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41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1F17144A-162C-4447-99A8-3056866D65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442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3" name="Zástupný symbol pro obsah 2">
            <a:extLst>
              <a:ext uri="{FF2B5EF4-FFF2-40B4-BE49-F238E27FC236}">
                <a16:creationId xmlns:a16="http://schemas.microsoft.com/office/drawing/2014/main" id="{C8325C18-B876-4A14-A346-E504711E4C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795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3" name="Zástupný symbol pro obsah 2">
            <a:extLst>
              <a:ext uri="{FF2B5EF4-FFF2-40B4-BE49-F238E27FC236}">
                <a16:creationId xmlns:a16="http://schemas.microsoft.com/office/drawing/2014/main" id="{3572B417-35B3-4B05-85F9-89DB8FBBAE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0921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3" name="Zástupný symbol pro obsah 2">
            <a:extLst>
              <a:ext uri="{FF2B5EF4-FFF2-40B4-BE49-F238E27FC236}">
                <a16:creationId xmlns:a16="http://schemas.microsoft.com/office/drawing/2014/main" id="{FB6030CF-C28D-44AC-9DCA-1DBA19716F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2069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3" name="Zástupný symbol pro obsah 2">
            <a:extLst>
              <a:ext uri="{FF2B5EF4-FFF2-40B4-BE49-F238E27FC236}">
                <a16:creationId xmlns:a16="http://schemas.microsoft.com/office/drawing/2014/main" id="{BB6F2111-99C7-40AD-AE8A-B71E819F17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4682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3" name="Zástupný symbol pro obsah 2">
            <a:extLst>
              <a:ext uri="{FF2B5EF4-FFF2-40B4-BE49-F238E27FC236}">
                <a16:creationId xmlns:a16="http://schemas.microsoft.com/office/drawing/2014/main" id="{76A4A92A-ECE0-42A8-987B-CA03418EE9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4346" y="1855141"/>
            <a:ext cx="5363633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9761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3" name="Zástupný symbol pro obsah 2">
            <a:extLst>
              <a:ext uri="{FF2B5EF4-FFF2-40B4-BE49-F238E27FC236}">
                <a16:creationId xmlns:a16="http://schemas.microsoft.com/office/drawing/2014/main" id="{4E99B76E-754D-4209-ACCB-5F0F8A0DC4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4605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3" name="Zástupný symbol pro obsah 2">
            <a:extLst>
              <a:ext uri="{FF2B5EF4-FFF2-40B4-BE49-F238E27FC236}">
                <a16:creationId xmlns:a16="http://schemas.microsoft.com/office/drawing/2014/main" id="{BA58E29E-2FBD-4906-9D1E-A953F65A2C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786909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Vlastní 6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E94E00"/>
      </a:accent1>
      <a:accent2>
        <a:srgbClr val="E94E00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256</TotalTime>
  <Words>108</Words>
  <Application>Microsoft Office PowerPoint</Application>
  <PresentationFormat>Širokoúhlá obrazovka</PresentationFormat>
  <Paragraphs>14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5" baseType="lpstr">
      <vt:lpstr>Calibri</vt:lpstr>
      <vt:lpstr>Calibri Light</vt:lpstr>
      <vt:lpstr>Retrospektiva</vt:lpstr>
      <vt:lpstr>Implementace Krajského akčního plánu Kraje Vysočina II - Učíme se ze života pro život 2  Registrační číslo projektu: CZ.02.3.68/0.0/0.0/19_078/0020364  Realizace projektu: 15. 2. 2021 – 30. 11. 2023  Aktivní učitel:     Mgr. Zdeněk Mucha Název a číslo metodického materiálu:  Atmosféra, 188 Datum využití metodického materiálu:  27.2.2023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společenských věd</dc:title>
  <dc:creator>Ilona Pokorná</dc:creator>
  <cp:lastModifiedBy>Zdeněk Mucha</cp:lastModifiedBy>
  <cp:revision>33</cp:revision>
  <dcterms:created xsi:type="dcterms:W3CDTF">2021-01-11T18:59:36Z</dcterms:created>
  <dcterms:modified xsi:type="dcterms:W3CDTF">2023-03-27T07:48:07Z</dcterms:modified>
</cp:coreProperties>
</file>