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0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Zdeněk Mucha</a:t>
            </a:r>
            <a:br>
              <a:rPr lang="cs-CZ" sz="2200" dirty="0"/>
            </a:br>
            <a:r>
              <a:rPr lang="cs-CZ" sz="2200" dirty="0"/>
              <a:t>Název a číslo metodického materiálu:	</a:t>
            </a:r>
            <a:r>
              <a:rPr lang="cs-CZ" sz="2200"/>
              <a:t>	Atmosféra, 188</a:t>
            </a:r>
            <a:br>
              <a:rPr lang="cs-CZ" sz="2200" dirty="0"/>
            </a:br>
            <a:r>
              <a:rPr lang="cs-CZ" sz="2200" dirty="0"/>
              <a:t>Datum využití metodického materiálu:		14.2.2023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C6BDE02B-DC5B-443A-905F-53EE65F00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99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4EEE29FD-04F9-40BD-A733-5F2096F3D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7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8A8F0DEC-BBAC-4FE1-A0AB-F26E03750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73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BD6C2B54-A5EE-4A46-B715-6ED62DE37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4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E249AB1-1552-43CC-B20C-389F17961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86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24B8F5F2-0FD2-4663-B8A9-BF5E06BA2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74EA0C31-6F88-4B8F-9685-6B4E833D2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36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853E0898-E9EB-4054-B922-AF8A3FDC5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4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6375D7EF-7FEA-41A7-87B6-E994C0000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62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6A1C6EE9-6AF1-43B9-88E6-52684C95A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96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FD427C52-EBE1-4611-BBC9-0FC1E8235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5199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254</TotalTime>
  <Words>108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Zdeněk Mucha Název a číslo metodického materiálu:  Atmosféra, 188 Datum využití metodického materiálu:  14.2.2023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Zdeněk Mucha</cp:lastModifiedBy>
  <cp:revision>32</cp:revision>
  <dcterms:created xsi:type="dcterms:W3CDTF">2021-01-11T18:59:36Z</dcterms:created>
  <dcterms:modified xsi:type="dcterms:W3CDTF">2023-03-27T07:47:35Z</dcterms:modified>
</cp:coreProperties>
</file>